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8" r:id="rId3"/>
    <p:sldId id="316" r:id="rId5"/>
    <p:sldId id="317" r:id="rId6"/>
    <p:sldId id="350" r:id="rId7"/>
    <p:sldId id="356" r:id="rId8"/>
    <p:sldId id="318" r:id="rId9"/>
    <p:sldId id="352" r:id="rId10"/>
    <p:sldId id="353" r:id="rId11"/>
    <p:sldId id="354" r:id="rId12"/>
    <p:sldId id="355" r:id="rId13"/>
    <p:sldId id="319" r:id="rId14"/>
    <p:sldId id="357" r:id="rId15"/>
    <p:sldId id="343" r:id="rId16"/>
    <p:sldId id="344" r:id="rId17"/>
    <p:sldId id="345" r:id="rId18"/>
    <p:sldId id="346" r:id="rId19"/>
    <p:sldId id="347" r:id="rId20"/>
    <p:sldId id="348" r:id="rId21"/>
    <p:sldId id="349" r:id="rId22"/>
    <p:sldId id="320" r:id="rId23"/>
    <p:sldId id="299" r:id="rId24"/>
    <p:sldId id="321" r:id="rId2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9350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62" y="-1476"/>
      </p:cViewPr>
      <p:guideLst>
        <p:guide orient="horz" pos="1562"/>
        <p:guide pos="2891"/>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8BE76-29C8-41AB-8544-889D89FA4F9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AD677-048F-409F-AACD-0A0B5EF61C8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pPr marL="0" marR="0" lvl="0" indent="0" algn="r" defTabSz="685800" rtl="0" eaLnBrk="1" fontAlgn="auto" latinLnBrk="0" hangingPunct="1">
              <a:lnSpc>
                <a:spcPct val="100000"/>
              </a:lnSpc>
              <a:spcBef>
                <a:spcPts val="0"/>
              </a:spcBef>
              <a:spcAft>
                <a:spcPts val="0"/>
              </a:spcAft>
              <a:buClrTx/>
              <a:buSzTx/>
              <a:buFontTx/>
              <a:buNone/>
              <a:defRPr/>
            </a:pPr>
            <a:fld id="{8E734D7E-DDC1-43BA-BA84-4A1CFE3D3418}"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anose="02000000000000000000" pitchFamily="2" charset="-122"/>
                <a:ea typeface="方正正黑简体" panose="02000000000000000000" pitchFamily="2" charset="-122"/>
              </a:defRPr>
            </a:lvl1pPr>
            <a:lvl2pPr marL="742950" indent="-285750">
              <a:defRPr sz="1300">
                <a:solidFill>
                  <a:schemeClr val="tx1"/>
                </a:solidFill>
                <a:latin typeface="方正正黑简体" panose="02000000000000000000" pitchFamily="2" charset="-122"/>
                <a:ea typeface="方正正黑简体" panose="02000000000000000000" pitchFamily="2" charset="-122"/>
              </a:defRPr>
            </a:lvl2pPr>
            <a:lvl3pPr marL="1143000" indent="-228600">
              <a:defRPr sz="1300">
                <a:solidFill>
                  <a:schemeClr val="tx1"/>
                </a:solidFill>
                <a:latin typeface="方正正黑简体" panose="02000000000000000000" pitchFamily="2" charset="-122"/>
                <a:ea typeface="方正正黑简体" panose="02000000000000000000" pitchFamily="2" charset="-122"/>
              </a:defRPr>
            </a:lvl3pPr>
            <a:lvl4pPr marL="1600200" indent="-228600">
              <a:defRPr sz="1300">
                <a:solidFill>
                  <a:schemeClr val="tx1"/>
                </a:solidFill>
                <a:latin typeface="方正正黑简体" panose="02000000000000000000" pitchFamily="2" charset="-122"/>
                <a:ea typeface="方正正黑简体" panose="02000000000000000000" pitchFamily="2" charset="-122"/>
              </a:defRPr>
            </a:lvl4pPr>
            <a:lvl5pPr marL="2057400" indent="-228600">
              <a:defRPr sz="1300">
                <a:solidFill>
                  <a:schemeClr val="tx1"/>
                </a:solidFill>
                <a:latin typeface="方正正黑简体" panose="02000000000000000000" pitchFamily="2" charset="-122"/>
                <a:ea typeface="方正正黑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方正正黑简体" panose="02000000000000000000" pitchFamily="2" charset="-122"/>
                <a:ea typeface="方正正黑简体" panose="02000000000000000000" pitchFamily="2" charset="-122"/>
              </a:defRPr>
            </a:lvl9pPr>
          </a:lstStyle>
          <a:p>
            <a:fld id="{8E734D7E-DDC1-43BA-BA84-4A1CFE3D341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endParaRPr lang="zh-CN" altLang="en-US" smtClean="0"/>
          </a:p>
        </p:txBody>
      </p:sp>
      <p:sp>
        <p:nvSpPr>
          <p:cNvPr id="4" name="Date Placeholder 3"/>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27987A4-0198-42B4-AAAE-EDBADA4485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7987A4-0198-42B4-AAAE-EDBADA4485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27987A4-0198-42B4-AAAE-EDBADA4485AB}" type="slidenum">
              <a:rPr lang="zh-CN" altLang="en-US" smtClean="0"/>
            </a:fld>
            <a:endParaRPr lang="zh-CN" altLang="en-US"/>
          </a:p>
        </p:txBody>
      </p:sp>
      <p:sp>
        <p:nvSpPr>
          <p:cNvPr id="11" name="矩形 10"/>
          <p:cNvSpPr/>
          <p:nvPr userDrawn="1"/>
        </p:nvSpPr>
        <p:spPr>
          <a:xfrm>
            <a:off x="6979028" y="4780125"/>
            <a:ext cx="775136" cy="246221"/>
          </a:xfrm>
          <a:prstGeom prst="rect">
            <a:avLst/>
          </a:prstGeom>
        </p:spPr>
        <p:txBody>
          <a:bodyPr wrap="square">
            <a:spAutoFit/>
          </a:bodyPr>
          <a:lstStyle/>
          <a:p>
            <a:pPr defTabSz="914400"/>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模板下载：</a:t>
            </a:r>
            <a:r>
              <a:rPr lang="en-US" altLang="zh-CN" sz="100" dirty="0">
                <a:solidFill>
                  <a:prstClr val="white"/>
                </a:solidFill>
                <a:ea typeface="宋体" panose="02010600030101010101" pitchFamily="2" charset="-122"/>
              </a:rPr>
              <a:t>www.1ppt.com/moban/     </a:t>
            </a:r>
            <a:r>
              <a:rPr lang="zh-CN" altLang="en-US" sz="100" dirty="0">
                <a:solidFill>
                  <a:prstClr val="white"/>
                </a:solidFill>
                <a:ea typeface="宋体" panose="02010600030101010101" pitchFamily="2" charset="-122"/>
              </a:rPr>
              <a:t>行业</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a:t>
            </a:r>
            <a:r>
              <a:rPr lang="en-US" altLang="zh-CN" sz="100" dirty="0">
                <a:solidFill>
                  <a:prstClr val="white"/>
                </a:solidFill>
                <a:ea typeface="宋体" panose="02010600030101010101" pitchFamily="2" charset="-122"/>
              </a:rPr>
              <a:t>www.1ppt.com/hangye/ </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节日</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模板：</a:t>
            </a:r>
            <a:r>
              <a:rPr lang="en-US" altLang="zh-CN" sz="100" dirty="0">
                <a:solidFill>
                  <a:prstClr val="white"/>
                </a:solidFill>
                <a:ea typeface="宋体" panose="02010600030101010101" pitchFamily="2" charset="-122"/>
              </a:rPr>
              <a:t>www.1ppt.com/jieri/           PPT</a:t>
            </a:r>
            <a:r>
              <a:rPr lang="zh-CN" altLang="en-US" sz="100" dirty="0">
                <a:solidFill>
                  <a:prstClr val="white"/>
                </a:solidFill>
                <a:ea typeface="宋体" panose="02010600030101010101" pitchFamily="2" charset="-122"/>
              </a:rPr>
              <a:t>素材下载：</a:t>
            </a:r>
            <a:r>
              <a:rPr lang="en-US" altLang="zh-CN" sz="100" dirty="0">
                <a:solidFill>
                  <a:prstClr val="white"/>
                </a:solidFill>
                <a:ea typeface="宋体" panose="02010600030101010101" pitchFamily="2" charset="-122"/>
              </a:rPr>
              <a:t>www.1ppt.com/sucai/</a:t>
            </a:r>
            <a:endParaRPr lang="en-US" altLang="zh-CN" sz="100" dirty="0">
              <a:solidFill>
                <a:prstClr val="white"/>
              </a:solidFill>
              <a:ea typeface="宋体" panose="02010600030101010101" pitchFamily="2" charset="-122"/>
            </a:endParaRPr>
          </a:p>
          <a:p>
            <a:pPr defTabSz="914400"/>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背景图片：</a:t>
            </a:r>
            <a:r>
              <a:rPr lang="en-US" altLang="zh-CN" sz="100" dirty="0">
                <a:solidFill>
                  <a:prstClr val="white"/>
                </a:solidFill>
                <a:ea typeface="宋体" panose="02010600030101010101" pitchFamily="2" charset="-122"/>
              </a:rPr>
              <a:t>www.1ppt.com/beijing/      PPT</a:t>
            </a:r>
            <a:r>
              <a:rPr lang="zh-CN" altLang="en-US" sz="100" dirty="0">
                <a:solidFill>
                  <a:prstClr val="white"/>
                </a:solidFill>
                <a:ea typeface="宋体" panose="02010600030101010101" pitchFamily="2" charset="-122"/>
              </a:rPr>
              <a:t>图表下载：</a:t>
            </a:r>
            <a:r>
              <a:rPr lang="en-US" altLang="zh-CN" sz="100" dirty="0">
                <a:solidFill>
                  <a:prstClr val="white"/>
                </a:solidFill>
                <a:ea typeface="宋体" panose="02010600030101010101" pitchFamily="2" charset="-122"/>
              </a:rPr>
              <a:t>www.1ppt.com/tubiao/      </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优秀</a:t>
            </a:r>
            <a:r>
              <a:rPr lang="en-US" altLang="zh-CN" sz="100" dirty="0">
                <a:solidFill>
                  <a:prstClr val="white"/>
                </a:solidFill>
                <a:ea typeface="宋体" panose="02010600030101010101" pitchFamily="2" charset="-122"/>
              </a:rPr>
              <a:t>PPT</a:t>
            </a:r>
            <a:r>
              <a:rPr lang="zh-CN" altLang="en-US" sz="100" dirty="0">
                <a:solidFill>
                  <a:prstClr val="white"/>
                </a:solidFill>
                <a:ea typeface="宋体" panose="02010600030101010101" pitchFamily="2" charset="-122"/>
              </a:rPr>
              <a:t>下载：</a:t>
            </a:r>
            <a:r>
              <a:rPr lang="en-US" altLang="zh-CN" sz="100" dirty="0">
                <a:solidFill>
                  <a:prstClr val="white"/>
                </a:solidFill>
                <a:ea typeface="宋体" panose="02010600030101010101" pitchFamily="2" charset="-122"/>
              </a:rPr>
              <a:t>www.1ppt.com/xiazai/        PPT</a:t>
            </a:r>
            <a:r>
              <a:rPr lang="zh-CN" altLang="en-US" sz="100" dirty="0">
                <a:solidFill>
                  <a:prstClr val="white"/>
                </a:solidFill>
                <a:ea typeface="宋体" panose="02010600030101010101" pitchFamily="2" charset="-122"/>
              </a:rPr>
              <a:t>教程： </a:t>
            </a:r>
            <a:r>
              <a:rPr lang="en-US" altLang="zh-CN" sz="100" dirty="0">
                <a:solidFill>
                  <a:prstClr val="white"/>
                </a:solidFill>
                <a:ea typeface="宋体" panose="02010600030101010101" pitchFamily="2" charset="-122"/>
              </a:rPr>
              <a:t>www.1ppt.com/powerpoint/      </a:t>
            </a:r>
            <a:endParaRPr lang="en-US" altLang="zh-CN" sz="100" dirty="0">
              <a:solidFill>
                <a:prstClr val="white"/>
              </a:solidFill>
              <a:ea typeface="宋体" panose="02010600030101010101" pitchFamily="2" charset="-122"/>
            </a:endParaRPr>
          </a:p>
          <a:p>
            <a:pPr defTabSz="914400"/>
            <a:r>
              <a:rPr lang="en-US" altLang="zh-CN" sz="100" dirty="0">
                <a:solidFill>
                  <a:prstClr val="white"/>
                </a:solidFill>
                <a:ea typeface="宋体" panose="02010600030101010101" pitchFamily="2" charset="-122"/>
              </a:rPr>
              <a:t>Word</a:t>
            </a:r>
            <a:r>
              <a:rPr lang="zh-CN" altLang="en-US" sz="100" dirty="0">
                <a:solidFill>
                  <a:prstClr val="white"/>
                </a:solidFill>
                <a:ea typeface="宋体" panose="02010600030101010101" pitchFamily="2" charset="-122"/>
              </a:rPr>
              <a:t>教程： </a:t>
            </a:r>
            <a:r>
              <a:rPr lang="en-US" altLang="zh-CN" sz="100" dirty="0">
                <a:solidFill>
                  <a:prstClr val="white"/>
                </a:solidFill>
                <a:ea typeface="宋体" panose="02010600030101010101" pitchFamily="2" charset="-122"/>
              </a:rPr>
              <a:t>www.1ppt.com/word/              Excel</a:t>
            </a:r>
            <a:r>
              <a:rPr lang="zh-CN" altLang="en-US" sz="100" dirty="0">
                <a:solidFill>
                  <a:prstClr val="white"/>
                </a:solidFill>
                <a:ea typeface="宋体" panose="02010600030101010101" pitchFamily="2" charset="-122"/>
              </a:rPr>
              <a:t>教程：</a:t>
            </a:r>
            <a:r>
              <a:rPr lang="en-US" altLang="zh-CN" sz="100" dirty="0">
                <a:solidFill>
                  <a:prstClr val="white"/>
                </a:solidFill>
                <a:ea typeface="宋体" panose="02010600030101010101" pitchFamily="2" charset="-122"/>
              </a:rPr>
              <a:t>www.1ppt.com/excel/  </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资料下载：</a:t>
            </a:r>
            <a:r>
              <a:rPr lang="en-US" altLang="zh-CN" sz="100" dirty="0">
                <a:solidFill>
                  <a:prstClr val="white"/>
                </a:solidFill>
                <a:ea typeface="宋体" panose="02010600030101010101" pitchFamily="2" charset="-122"/>
              </a:rPr>
              <a:t>www.1ppt.com/ziliao/                PPT</a:t>
            </a:r>
            <a:r>
              <a:rPr lang="zh-CN" altLang="en-US" sz="100" dirty="0">
                <a:solidFill>
                  <a:prstClr val="white"/>
                </a:solidFill>
                <a:ea typeface="宋体" panose="02010600030101010101" pitchFamily="2" charset="-122"/>
              </a:rPr>
              <a:t>课件下载：</a:t>
            </a:r>
            <a:r>
              <a:rPr lang="en-US" altLang="zh-CN" sz="100" dirty="0">
                <a:solidFill>
                  <a:prstClr val="white"/>
                </a:solidFill>
                <a:ea typeface="宋体" panose="02010600030101010101" pitchFamily="2" charset="-122"/>
              </a:rPr>
              <a:t>www.1ppt.com/kejian/ </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范文下载：</a:t>
            </a:r>
            <a:r>
              <a:rPr lang="en-US" altLang="zh-CN" sz="100" dirty="0">
                <a:solidFill>
                  <a:prstClr val="white"/>
                </a:solidFill>
                <a:ea typeface="宋体" panose="02010600030101010101" pitchFamily="2" charset="-122"/>
              </a:rPr>
              <a:t>www.1ppt.com/fanwen/             </a:t>
            </a:r>
            <a:r>
              <a:rPr lang="zh-CN" altLang="en-US" sz="100" dirty="0">
                <a:solidFill>
                  <a:prstClr val="white"/>
                </a:solidFill>
                <a:ea typeface="宋体" panose="02010600030101010101" pitchFamily="2" charset="-122"/>
              </a:rPr>
              <a:t>试卷下载：</a:t>
            </a:r>
            <a:r>
              <a:rPr lang="en-US" altLang="zh-CN" sz="100" dirty="0">
                <a:solidFill>
                  <a:prstClr val="white"/>
                </a:solidFill>
                <a:ea typeface="宋体" panose="02010600030101010101" pitchFamily="2" charset="-122"/>
              </a:rPr>
              <a:t>www.1ppt.com/shiti/  </a:t>
            </a:r>
            <a:endParaRPr lang="en-US" altLang="zh-CN" sz="100" dirty="0">
              <a:solidFill>
                <a:prstClr val="white"/>
              </a:solidFill>
              <a:ea typeface="宋体" panose="02010600030101010101" pitchFamily="2" charset="-122"/>
            </a:endParaRPr>
          </a:p>
          <a:p>
            <a:pPr defTabSz="914400"/>
            <a:r>
              <a:rPr lang="zh-CN" altLang="en-US" sz="100" dirty="0">
                <a:solidFill>
                  <a:prstClr val="white"/>
                </a:solidFill>
                <a:ea typeface="宋体" panose="02010600030101010101" pitchFamily="2" charset="-122"/>
              </a:rPr>
              <a:t>教案下载：</a:t>
            </a:r>
            <a:r>
              <a:rPr lang="en-US" altLang="zh-CN" sz="100" dirty="0">
                <a:solidFill>
                  <a:prstClr val="white"/>
                </a:solidFill>
                <a:ea typeface="宋体" panose="02010600030101010101" pitchFamily="2" charset="-122"/>
              </a:rPr>
              <a:t>www.1ppt.com/jiaoan/  </a:t>
            </a:r>
            <a:r>
              <a:rPr lang="en-US" altLang="zh-CN" sz="100" dirty="0" smtClean="0">
                <a:solidFill>
                  <a:prstClr val="white"/>
                </a:solidFill>
                <a:ea typeface="宋体" panose="02010600030101010101" pitchFamily="2" charset="-122"/>
              </a:rPr>
              <a:t>      </a:t>
            </a:r>
            <a:endParaRPr lang="en-US" altLang="zh-CN" sz="100" dirty="0">
              <a:solidFill>
                <a:prstClr val="white"/>
              </a:solidFill>
              <a:ea typeface="宋体" panose="02010600030101010101" pitchFamily="2" charset="-122"/>
            </a:endParaRPr>
          </a:p>
          <a:p>
            <a:pPr defTabSz="914400"/>
            <a:r>
              <a:rPr lang="zh-CN" altLang="en-US" sz="100" dirty="0" smtClean="0">
                <a:solidFill>
                  <a:prstClr val="white"/>
                </a:solidFill>
                <a:ea typeface="宋体" panose="02010600030101010101" pitchFamily="2" charset="-122"/>
              </a:rPr>
              <a:t>字体下载：</a:t>
            </a:r>
            <a:r>
              <a:rPr lang="en-US" altLang="zh-CN" sz="100" dirty="0" smtClean="0">
                <a:solidFill>
                  <a:prstClr val="white"/>
                </a:solidFill>
                <a:ea typeface="宋体" panose="02010600030101010101" pitchFamily="2" charset="-122"/>
              </a:rPr>
              <a:t>www.1ppt.com/ziti/</a:t>
            </a:r>
            <a:endParaRPr lang="en-US" altLang="zh-CN" sz="100" dirty="0">
              <a:solidFill>
                <a:prstClr val="white"/>
              </a:solidFill>
              <a:ea typeface="宋体" panose="02010600030101010101" pitchFamily="2" charset="-122"/>
            </a:endParaRPr>
          </a:p>
          <a:p>
            <a:pPr defTabSz="914400"/>
            <a:r>
              <a:rPr lang="en-US" altLang="zh-CN" sz="100" dirty="0">
                <a:solidFill>
                  <a:prstClr val="white"/>
                </a:solidFill>
                <a:ea typeface="宋体" panose="02010600030101010101" pitchFamily="2" charset="-122"/>
              </a:rPr>
              <a:t> </a:t>
            </a:r>
            <a:endParaRPr lang="zh-CN" altLang="en-US" sz="100" dirty="0">
              <a:solidFill>
                <a:prstClr val="white"/>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27987A4-0198-42B4-AAAE-EDBADA4485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00000"/>
                    </a14:imgEffect>
                  </a14:imgLayer>
                </a14:imgProps>
              </a:ext>
            </a:extLst>
          </a:blip>
          <a:srcRect/>
          <a:stretch>
            <a:fillRect/>
          </a:stretch>
        </p:blipFill>
        <p:spPr>
          <a:xfrm>
            <a:off x="0" y="0"/>
            <a:ext cx="9144000" cy="581055"/>
          </a:xfrm>
          <a:prstGeom prst="rect">
            <a:avLst/>
          </a:prstGeom>
        </p:spPr>
      </p:pic>
      <p:sp>
        <p:nvSpPr>
          <p:cNvPr id="2" name="标题 1"/>
          <p:cNvSpPr>
            <a:spLocks noGrp="1"/>
          </p:cNvSpPr>
          <p:nvPr>
            <p:ph type="title" hasCustomPrompt="1"/>
          </p:nvPr>
        </p:nvSpPr>
        <p:spPr>
          <a:xfrm>
            <a:off x="95250" y="0"/>
            <a:ext cx="7886700" cy="581055"/>
          </a:xfrm>
        </p:spPr>
        <p:txBody>
          <a:bodyPr>
            <a:normAutofit/>
          </a:bodyPr>
          <a:lstStyle>
            <a:lvl1pPr>
              <a:defRPr sz="240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7987A4-0198-42B4-AAAE-EDBADA4485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Date Placeholder 4"/>
          <p:cNvSpPr>
            <a:spLocks noGrp="1"/>
          </p:cNvSpPr>
          <p:nvPr>
            <p:ph type="dt" sz="half" idx="10"/>
          </p:nvPr>
        </p:nvSpPr>
        <p:spPr/>
        <p:txBody>
          <a:bodyPr/>
          <a:lstStyle/>
          <a:p>
            <a:fld id="{ACA37975-6AF7-4301-9DC5-87C074AA59D1}"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27987A4-0198-42B4-AAAE-EDBADA4485A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CA37975-6AF7-4301-9DC5-87C074AA59D1}"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27987A4-0198-42B4-AAAE-EDBADA4485A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advClick="0" advTm="0">
        <p14:prism isInverted="1"/>
      </p:transition>
    </mc:Choice>
    <mc:Fallback>
      <p:transition spd="slow" advClick="0" advTm="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microsoft.com/office/2007/relationships/hdphoto" Target="../media/image4.wdp"/><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0" y="0"/>
            <a:ext cx="9144000" cy="5143500"/>
          </a:xfrm>
          <a:prstGeom prst="rect">
            <a:avLst/>
          </a:prstGeom>
        </p:spPr>
      </p:pic>
      <p:sp>
        <p:nvSpPr>
          <p:cNvPr id="3" name="矩形 2"/>
          <p:cNvSpPr/>
          <p:nvPr/>
        </p:nvSpPr>
        <p:spPr>
          <a:xfrm>
            <a:off x="1792605" y="2318385"/>
            <a:ext cx="3871595" cy="64643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726665" y="2318435"/>
            <a:ext cx="2011680" cy="645160"/>
          </a:xfrm>
          <a:prstGeom prst="rect">
            <a:avLst/>
          </a:prstGeom>
          <a:noFill/>
        </p:spPr>
        <p:txBody>
          <a:bodyPr wrap="none" rtlCol="0">
            <a:spAutoFit/>
          </a:bodyPr>
          <a:lstStyle/>
          <a:p>
            <a:r>
              <a:rPr lang="zh-CN" sz="3600" b="1" dirty="0" smtClean="0">
                <a:solidFill>
                  <a:srgbClr val="935011"/>
                </a:solidFill>
                <a:latin typeface="微软雅黑" panose="020B0503020204020204" pitchFamily="34" charset="-122"/>
                <a:ea typeface="微软雅黑" panose="020B0503020204020204" pitchFamily="34" charset="-122"/>
              </a:rPr>
              <a:t>西师爱阅</a:t>
            </a:r>
            <a:endParaRPr lang="zh-CN" sz="3600" b="1" dirty="0">
              <a:solidFill>
                <a:srgbClr val="93501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83752" y="1727200"/>
            <a:ext cx="2096135" cy="521970"/>
          </a:xfrm>
          <a:prstGeom prst="rect">
            <a:avLst/>
          </a:prstGeom>
          <a:noFill/>
        </p:spPr>
        <p:txBody>
          <a:bodyPr wrap="none" rtlCol="0">
            <a:spAutoFit/>
          </a:bodyPr>
          <a:lstStyle/>
          <a:p>
            <a:pPr algn="l"/>
            <a:r>
              <a:rPr lang="en-US" altLang="zh-CN" sz="2800" dirty="0" smtClean="0">
                <a:solidFill>
                  <a:schemeClr val="bg1"/>
                </a:solidFill>
              </a:rPr>
              <a:t>2020LIBRARY</a:t>
            </a:r>
            <a:endParaRPr lang="en-US" altLang="zh-CN" sz="2800" dirty="0" smtClean="0">
              <a:solidFill>
                <a:schemeClr val="bg1"/>
              </a:solidFill>
            </a:endParaRPr>
          </a:p>
        </p:txBody>
      </p:sp>
      <p:sp>
        <p:nvSpPr>
          <p:cNvPr id="6" name="文本框 5"/>
          <p:cNvSpPr txBox="1"/>
          <p:nvPr/>
        </p:nvSpPr>
        <p:spPr>
          <a:xfrm>
            <a:off x="1684105" y="3057555"/>
            <a:ext cx="3451225" cy="398780"/>
          </a:xfrm>
          <a:prstGeom prst="rect">
            <a:avLst/>
          </a:prstGeom>
          <a:noFill/>
        </p:spPr>
        <p:txBody>
          <a:bodyPr wrap="none" rtlCol="0">
            <a:spAutoFit/>
          </a:bodyPr>
          <a:lstStyle/>
          <a:p>
            <a:r>
              <a:rPr lang="zh-CN" altLang="en-US" sz="2000" dirty="0">
                <a:solidFill>
                  <a:schemeClr val="bg1"/>
                </a:solidFill>
              </a:rPr>
              <a:t>汇报</a:t>
            </a:r>
            <a:r>
              <a:rPr lang="zh-CN" altLang="en-US" sz="2000" dirty="0" smtClean="0">
                <a:solidFill>
                  <a:schemeClr val="bg1"/>
                </a:solidFill>
              </a:rPr>
              <a:t>：</a:t>
            </a:r>
            <a:r>
              <a:rPr lang="en-US" altLang="zh-CN" sz="2000" dirty="0" smtClean="0">
                <a:solidFill>
                  <a:schemeClr val="bg1"/>
                </a:solidFill>
              </a:rPr>
              <a:t>3+1&gt;4      </a:t>
            </a:r>
            <a:r>
              <a:rPr lang="zh-CN" altLang="en-US" sz="2000" dirty="0" smtClean="0">
                <a:solidFill>
                  <a:schemeClr val="bg1"/>
                </a:solidFill>
              </a:rPr>
              <a:t>导师：代祖华</a:t>
            </a:r>
            <a:endParaRPr lang="en-US"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1000"/>
                                        <p:tgtEl>
                                          <p:spTgt spid="3"/>
                                        </p:tgtEl>
                                      </p:cBhvr>
                                    </p:animEffect>
                                  </p:childTnLst>
                                </p:cTn>
                              </p:par>
                            </p:childTnLst>
                          </p:cTn>
                        </p:par>
                        <p:par>
                          <p:cTn id="12" fill="hold">
                            <p:stCondLst>
                              <p:cond delay="2000"/>
                            </p:stCondLst>
                            <p:childTnLst>
                              <p:par>
                                <p:cTn id="13" presetID="16" presetClass="entr" presetSubtype="2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1000"/>
                                        <p:tgtEl>
                                          <p:spTgt spid="4"/>
                                        </p:tgtEl>
                                      </p:cBhvr>
                                    </p:animEffect>
                                  </p:childTnLst>
                                </p:cTn>
                              </p:par>
                            </p:childTnLst>
                          </p:cTn>
                        </p:par>
                        <p:par>
                          <p:cTn id="16" fill="hold">
                            <p:stCondLst>
                              <p:cond delay="3000"/>
                            </p:stCondLst>
                            <p:childTnLst>
                              <p:par>
                                <p:cTn id="17" presetID="12" presetClass="entr" presetSubtype="4" fill="hold" grpId="0" nodeType="afterEffect">
                                  <p:stCondLst>
                                    <p:cond delay="0"/>
                                  </p:stCondLst>
                                  <p:iterate type="lt">
                                    <p:tmPct val="13000"/>
                                  </p:iterate>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par>
                          <p:cTn id="21" fill="hold">
                            <p:stCondLst>
                              <p:cond delay="4150"/>
                            </p:stCondLst>
                            <p:childTnLst>
                              <p:par>
                                <p:cTn id="22" presetID="16" presetClass="entr" presetSubtype="2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nvPr>
        </p:nvSpPr>
        <p:spPr/>
        <p:txBody>
          <a:bodyPr/>
          <a:lstStyle/>
          <a:p>
            <a:r>
              <a:rPr lang="zh-CN" altLang="en-US"/>
              <a:t>代码设计</a:t>
            </a:r>
            <a:endParaRPr lang="zh-CN" altLang="en-US"/>
          </a:p>
        </p:txBody>
      </p:sp>
      <p:pic>
        <p:nvPicPr>
          <p:cNvPr id="3" name="图片 2" descr="企业微信截图_159317545222"/>
          <p:cNvPicPr>
            <a:picLocks noChangeAspect="1"/>
          </p:cNvPicPr>
          <p:nvPr/>
        </p:nvPicPr>
        <p:blipFill>
          <a:blip r:embed="rId1"/>
          <a:stretch>
            <a:fillRect/>
          </a:stretch>
        </p:blipFill>
        <p:spPr>
          <a:xfrm>
            <a:off x="1367155" y="955040"/>
            <a:ext cx="6433185" cy="3794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0" y="0"/>
            <a:ext cx="9144000" cy="5143500"/>
          </a:xfrm>
          <a:prstGeom prst="rect">
            <a:avLst/>
          </a:prstGeom>
        </p:spPr>
      </p:pic>
      <p:sp>
        <p:nvSpPr>
          <p:cNvPr id="3" name="矩形 2"/>
          <p:cNvSpPr/>
          <p:nvPr/>
        </p:nvSpPr>
        <p:spPr>
          <a:xfrm>
            <a:off x="1498600" y="1923443"/>
            <a:ext cx="7645400" cy="1416657"/>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762817" y="2075327"/>
            <a:ext cx="1062033" cy="1107996"/>
            <a:chOff x="4560808" y="1616490"/>
            <a:chExt cx="674440" cy="703883"/>
          </a:xfrm>
        </p:grpSpPr>
        <p:sp>
          <p:nvSpPr>
            <p:cNvPr id="52" name="椭圆 51"/>
            <p:cNvSpPr/>
            <p:nvPr/>
          </p:nvSpPr>
          <p:spPr>
            <a:xfrm>
              <a:off x="4560808" y="1618057"/>
              <a:ext cx="674440" cy="674440"/>
            </a:xfrm>
            <a:prstGeom prst="ellipse">
              <a:avLst/>
            </a:prstGeom>
            <a:solidFill>
              <a:schemeClr val="bg1">
                <a:lumMod val="95000"/>
              </a:schemeClr>
            </a:solidFill>
            <a:ln w="22225">
              <a:solidFill>
                <a:schemeClr val="bg1">
                  <a:lumMod val="95000"/>
                </a:schemeClr>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935011"/>
                </a:solidFill>
              </a:endParaRPr>
            </a:p>
          </p:txBody>
        </p:sp>
        <p:sp>
          <p:nvSpPr>
            <p:cNvPr id="53" name="文本框 63"/>
            <p:cNvSpPr txBox="1"/>
            <p:nvPr/>
          </p:nvSpPr>
          <p:spPr>
            <a:xfrm>
              <a:off x="4596598" y="1616490"/>
              <a:ext cx="561699" cy="703883"/>
            </a:xfrm>
            <a:prstGeom prst="rect">
              <a:avLst/>
            </a:prstGeom>
            <a:noFill/>
          </p:spPr>
          <p:txBody>
            <a:bodyPr wrap="square" rtlCol="0">
              <a:spAutoFit/>
            </a:bodyPr>
            <a:lstStyle/>
            <a:p>
              <a:pPr algn="ctr"/>
              <a:r>
                <a:rPr lang="en-US" altLang="zh-CN" sz="6600" dirty="0" smtClean="0">
                  <a:solidFill>
                    <a:srgbClr val="935011"/>
                  </a:solidFill>
                  <a:latin typeface="Impact" panose="020B0806030902050204" pitchFamily="34" charset="0"/>
                </a:rPr>
                <a:t>3</a:t>
              </a:r>
              <a:endParaRPr lang="zh-CN" altLang="en-US" sz="6600" dirty="0">
                <a:solidFill>
                  <a:srgbClr val="935011"/>
                </a:solidFill>
                <a:latin typeface="Impact" panose="020B0806030902050204" pitchFamily="34" charset="0"/>
              </a:endParaRPr>
            </a:p>
          </p:txBody>
        </p:sp>
      </p:grpSp>
      <p:sp>
        <p:nvSpPr>
          <p:cNvPr id="4" name="文本框 3"/>
          <p:cNvSpPr txBox="1"/>
          <p:nvPr/>
        </p:nvSpPr>
        <p:spPr>
          <a:xfrm>
            <a:off x="3247025" y="2305050"/>
            <a:ext cx="2926080" cy="645160"/>
          </a:xfrm>
          <a:prstGeom prst="rect">
            <a:avLst/>
          </a:prstGeom>
          <a:noFill/>
        </p:spPr>
        <p:txBody>
          <a:bodyPr wrap="none"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系统功能简介</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heel(1)">
                                      <p:cBhvr>
                                        <p:cTn id="11" dur="1000"/>
                                        <p:tgtEl>
                                          <p:spTgt spid="5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3" descr="C:\Users\Administrator\Desktop\787637.png"/>
          <p:cNvPicPr>
            <a:picLocks noChangeAspect="1" noChangeArrowheads="1"/>
          </p:cNvPicPr>
          <p:nvPr/>
        </p:nvPicPr>
        <p:blipFill>
          <a:blip r:embed="rId1" cstate="screen"/>
          <a:srcRect/>
          <a:stretch>
            <a:fillRect/>
          </a:stretch>
        </p:blipFill>
        <p:spPr bwMode="auto">
          <a:xfrm>
            <a:off x="2884112" y="896352"/>
            <a:ext cx="2907128" cy="409402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1" name="组合 60"/>
          <p:cNvGrpSpPr/>
          <p:nvPr/>
        </p:nvGrpSpPr>
        <p:grpSpPr>
          <a:xfrm>
            <a:off x="3955330" y="4116548"/>
            <a:ext cx="764693" cy="764970"/>
            <a:chOff x="3832873" y="2297208"/>
            <a:chExt cx="1516550" cy="1516550"/>
          </a:xfrm>
        </p:grpSpPr>
        <p:grpSp>
          <p:nvGrpSpPr>
            <p:cNvPr id="62" name="组合 61"/>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64" name="同心圆 6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400">
                  <a:defRPr/>
                </a:pPr>
                <a:endParaRPr lang="zh-CN" altLang="en-US" sz="1800" kern="0">
                  <a:solidFill>
                    <a:sysClr val="windowText" lastClr="000000"/>
                  </a:solidFill>
                  <a:latin typeface="Calibri" panose="020F0502020204030204"/>
                  <a:ea typeface="宋体" panose="02010600030101010101" pitchFamily="2" charset="-122"/>
                </a:endParaRPr>
              </a:p>
            </p:txBody>
          </p:sp>
          <p:sp>
            <p:nvSpPr>
              <p:cNvPr id="65" name="椭圆 6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400">
                  <a:defRPr/>
                </a:pPr>
                <a:endParaRPr lang="zh-CN" altLang="en-US" sz="1800" kern="0">
                  <a:solidFill>
                    <a:sysClr val="window" lastClr="FFFFFF"/>
                  </a:solidFill>
                  <a:latin typeface="Calibri" panose="020F0502020204030204"/>
                  <a:ea typeface="宋体" panose="02010600030101010101" pitchFamily="2" charset="-122"/>
                </a:endParaRPr>
              </a:p>
            </p:txBody>
          </p:sp>
        </p:grpSp>
        <p:sp>
          <p:nvSpPr>
            <p:cNvPr id="63" name="椭圆 62"/>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66" name="组合 65"/>
          <p:cNvGrpSpPr/>
          <p:nvPr/>
        </p:nvGrpSpPr>
        <p:grpSpPr>
          <a:xfrm>
            <a:off x="3197986" y="3300523"/>
            <a:ext cx="764693" cy="764970"/>
            <a:chOff x="3832873" y="2297208"/>
            <a:chExt cx="1516550" cy="1516550"/>
          </a:xfrm>
        </p:grpSpPr>
        <p:grpSp>
          <p:nvGrpSpPr>
            <p:cNvPr id="67" name="组合 66"/>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400">
                  <a:defRPr/>
                </a:pPr>
                <a:endParaRPr lang="zh-CN" altLang="en-US" sz="1800" kern="0">
                  <a:solidFill>
                    <a:sysClr val="windowText" lastClr="000000"/>
                  </a:solidFill>
                  <a:latin typeface="Calibri" panose="020F0502020204030204"/>
                  <a:ea typeface="宋体" panose="02010600030101010101" pitchFamily="2" charset="-122"/>
                </a:endParaRPr>
              </a:p>
            </p:txBody>
          </p:sp>
          <p:sp>
            <p:nvSpPr>
              <p:cNvPr id="70" name="椭圆 6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400">
                  <a:defRPr/>
                </a:pPr>
                <a:endParaRPr lang="zh-CN" altLang="en-US" sz="1800" kern="0">
                  <a:solidFill>
                    <a:sysClr val="window" lastClr="FFFFFF"/>
                  </a:solidFill>
                  <a:latin typeface="Calibri" panose="020F0502020204030204"/>
                  <a:ea typeface="宋体" panose="02010600030101010101" pitchFamily="2" charset="-122"/>
                </a:endParaRPr>
              </a:p>
            </p:txBody>
          </p:sp>
        </p:grpSp>
        <p:sp>
          <p:nvSpPr>
            <p:cNvPr id="68" name="椭圆 67"/>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71" name="组合 70"/>
          <p:cNvGrpSpPr/>
          <p:nvPr/>
        </p:nvGrpSpPr>
        <p:grpSpPr>
          <a:xfrm>
            <a:off x="4724580" y="2801793"/>
            <a:ext cx="764693" cy="764970"/>
            <a:chOff x="3832873" y="2297208"/>
            <a:chExt cx="1516550" cy="1516550"/>
          </a:xfrm>
        </p:grpSpPr>
        <p:grpSp>
          <p:nvGrpSpPr>
            <p:cNvPr id="72" name="组合 71"/>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400">
                  <a:defRPr/>
                </a:pPr>
                <a:endParaRPr lang="zh-CN" altLang="en-US" sz="1800" kern="0">
                  <a:solidFill>
                    <a:sysClr val="windowText" lastClr="000000"/>
                  </a:solidFill>
                  <a:latin typeface="Calibri" panose="020F0502020204030204"/>
                  <a:ea typeface="宋体" panose="02010600030101010101" pitchFamily="2" charset="-122"/>
                </a:endParaRPr>
              </a:p>
            </p:txBody>
          </p:sp>
          <p:sp>
            <p:nvSpPr>
              <p:cNvPr id="75" name="椭圆 7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400">
                  <a:defRPr/>
                </a:pPr>
                <a:endParaRPr lang="zh-CN" altLang="en-US" sz="1800" kern="0">
                  <a:solidFill>
                    <a:sysClr val="window" lastClr="FFFFFF"/>
                  </a:solidFill>
                  <a:latin typeface="Calibri" panose="020F0502020204030204"/>
                  <a:ea typeface="宋体" panose="02010600030101010101" pitchFamily="2" charset="-122"/>
                </a:endParaRPr>
              </a:p>
            </p:txBody>
          </p:sp>
        </p:grpSp>
        <p:sp>
          <p:nvSpPr>
            <p:cNvPr id="73" name="椭圆 72"/>
            <p:cNvSpPr/>
            <p:nvPr/>
          </p:nvSpPr>
          <p:spPr>
            <a:xfrm>
              <a:off x="3983164" y="2466913"/>
              <a:ext cx="1185736" cy="1185736"/>
            </a:xfrm>
            <a:prstGeom prst="ellipse">
              <a:avLst/>
            </a:prstGeom>
            <a:solidFill>
              <a:schemeClr val="accent4"/>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76" name="组合 75"/>
          <p:cNvGrpSpPr/>
          <p:nvPr/>
        </p:nvGrpSpPr>
        <p:grpSpPr>
          <a:xfrm>
            <a:off x="3197986" y="2328748"/>
            <a:ext cx="764693" cy="764970"/>
            <a:chOff x="3832873" y="2297208"/>
            <a:chExt cx="1516550" cy="1516550"/>
          </a:xfrm>
        </p:grpSpPr>
        <p:grpSp>
          <p:nvGrpSpPr>
            <p:cNvPr id="77" name="组合 76"/>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400">
                  <a:defRPr/>
                </a:pPr>
                <a:endParaRPr lang="zh-CN" altLang="en-US" sz="1800" kern="0">
                  <a:solidFill>
                    <a:sysClr val="windowText" lastClr="000000"/>
                  </a:solidFill>
                  <a:latin typeface="Calibri" panose="020F0502020204030204"/>
                  <a:ea typeface="宋体" panose="02010600030101010101" pitchFamily="2" charset="-122"/>
                </a:endParaRPr>
              </a:p>
            </p:txBody>
          </p:sp>
          <p:sp>
            <p:nvSpPr>
              <p:cNvPr id="80" name="椭圆 7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400">
                  <a:defRPr/>
                </a:pPr>
                <a:endParaRPr lang="zh-CN" altLang="en-US" sz="1800" kern="0">
                  <a:solidFill>
                    <a:sysClr val="window" lastClr="FFFFFF"/>
                  </a:solidFill>
                  <a:latin typeface="Calibri" panose="020F0502020204030204"/>
                  <a:ea typeface="宋体" panose="02010600030101010101" pitchFamily="2" charset="-122"/>
                </a:endParaRPr>
              </a:p>
            </p:txBody>
          </p:sp>
        </p:grpSp>
        <p:sp>
          <p:nvSpPr>
            <p:cNvPr id="78" name="椭圆 77"/>
            <p:cNvSpPr/>
            <p:nvPr/>
          </p:nvSpPr>
          <p:spPr>
            <a:xfrm>
              <a:off x="3983164" y="2466913"/>
              <a:ext cx="1185736" cy="1185736"/>
            </a:xfrm>
            <a:prstGeom prst="ellipse">
              <a:avLst/>
            </a:prstGeom>
            <a:solidFill>
              <a:schemeClr val="accent3"/>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81" name="组合 80"/>
          <p:cNvGrpSpPr/>
          <p:nvPr/>
        </p:nvGrpSpPr>
        <p:grpSpPr>
          <a:xfrm>
            <a:off x="4724580" y="1818586"/>
            <a:ext cx="764693" cy="764970"/>
            <a:chOff x="3832873" y="2297208"/>
            <a:chExt cx="1516550" cy="1516550"/>
          </a:xfrm>
        </p:grpSpPr>
        <p:grpSp>
          <p:nvGrpSpPr>
            <p:cNvPr id="82" name="组合 81"/>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4" name="同心圆 8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400">
                  <a:defRPr/>
                </a:pPr>
                <a:endParaRPr lang="zh-CN" altLang="en-US" sz="1800" kern="0">
                  <a:solidFill>
                    <a:sysClr val="windowText" lastClr="000000"/>
                  </a:solidFill>
                  <a:latin typeface="Calibri" panose="020F0502020204030204"/>
                  <a:ea typeface="宋体" panose="02010600030101010101" pitchFamily="2" charset="-122"/>
                </a:endParaRPr>
              </a:p>
            </p:txBody>
          </p:sp>
          <p:sp>
            <p:nvSpPr>
              <p:cNvPr id="85" name="椭圆 8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400">
                  <a:defRPr/>
                </a:pPr>
                <a:endParaRPr lang="zh-CN" altLang="en-US" sz="1800" kern="0">
                  <a:solidFill>
                    <a:sysClr val="window" lastClr="FFFFFF"/>
                  </a:solidFill>
                  <a:latin typeface="Calibri" panose="020F0502020204030204"/>
                  <a:ea typeface="宋体" panose="02010600030101010101" pitchFamily="2" charset="-122"/>
                </a:endParaRPr>
              </a:p>
            </p:txBody>
          </p:sp>
        </p:grpSp>
        <p:sp>
          <p:nvSpPr>
            <p:cNvPr id="83" name="椭圆 82"/>
            <p:cNvSpPr/>
            <p:nvPr/>
          </p:nvSpPr>
          <p:spPr>
            <a:xfrm>
              <a:off x="3983164" y="2466913"/>
              <a:ext cx="1185736" cy="1185736"/>
            </a:xfrm>
            <a:prstGeom prst="ellipse">
              <a:avLst/>
            </a:prstGeom>
            <a:solidFill>
              <a:schemeClr val="accent2"/>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86" name="组合 85"/>
          <p:cNvGrpSpPr/>
          <p:nvPr/>
        </p:nvGrpSpPr>
        <p:grpSpPr>
          <a:xfrm>
            <a:off x="3955330" y="972570"/>
            <a:ext cx="764693" cy="764970"/>
            <a:chOff x="3832873" y="2297208"/>
            <a:chExt cx="1516550" cy="1516550"/>
          </a:xfrm>
        </p:grpSpPr>
        <p:grpSp>
          <p:nvGrpSpPr>
            <p:cNvPr id="87" name="组合 86"/>
            <p:cNvGrpSpPr/>
            <p:nvPr/>
          </p:nvGrpSpPr>
          <p:grpSpPr>
            <a:xfrm>
              <a:off x="3832873" y="2297208"/>
              <a:ext cx="1516550" cy="1516550"/>
              <a:chOff x="304800" y="673100"/>
              <a:chExt cx="4000500" cy="4000500"/>
            </a:xfrm>
            <a:effectLst>
              <a:outerShdw blurRad="444500" dist="254000" dir="8100000" algn="tr" rotWithShape="0">
                <a:prstClr val="black">
                  <a:alpha val="50000"/>
                </a:prstClr>
              </a:outerShdw>
            </a:effectLst>
          </p:grpSpPr>
          <p:sp>
            <p:nvSpPr>
              <p:cNvPr id="89" name="同心圆 8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4400">
                  <a:defRPr/>
                </a:pPr>
                <a:endParaRPr lang="zh-CN" altLang="en-US" sz="1800" kern="0">
                  <a:solidFill>
                    <a:sysClr val="windowText" lastClr="000000"/>
                  </a:solidFill>
                  <a:latin typeface="Calibri" panose="020F0502020204030204"/>
                  <a:ea typeface="宋体" panose="02010600030101010101" pitchFamily="2" charset="-122"/>
                </a:endParaRPr>
              </a:p>
            </p:txBody>
          </p:sp>
          <p:sp>
            <p:nvSpPr>
              <p:cNvPr id="90" name="椭圆 89"/>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4400">
                  <a:defRPr/>
                </a:pPr>
                <a:endParaRPr lang="zh-CN" altLang="en-US" sz="1800" kern="0">
                  <a:solidFill>
                    <a:sysClr val="window" lastClr="FFFFFF"/>
                  </a:solidFill>
                  <a:latin typeface="Calibri" panose="020F0502020204030204"/>
                  <a:ea typeface="宋体" panose="02010600030101010101" pitchFamily="2" charset="-122"/>
                </a:endParaRPr>
              </a:p>
            </p:txBody>
          </p:sp>
        </p:grpSp>
        <p:sp>
          <p:nvSpPr>
            <p:cNvPr id="88" name="椭圆 87"/>
            <p:cNvSpPr/>
            <p:nvPr/>
          </p:nvSpPr>
          <p:spPr>
            <a:xfrm>
              <a:off x="3983164" y="2466913"/>
              <a:ext cx="1185736" cy="1185736"/>
            </a:xfrm>
            <a:prstGeom prst="ellipse">
              <a:avLst/>
            </a:prstGeom>
            <a:solidFill>
              <a:schemeClr val="accent1"/>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91" name="Group 34"/>
          <p:cNvGrpSpPr/>
          <p:nvPr/>
        </p:nvGrpSpPr>
        <p:grpSpPr>
          <a:xfrm>
            <a:off x="4180257" y="1205937"/>
            <a:ext cx="299455" cy="243763"/>
            <a:chOff x="1550139" y="1314466"/>
            <a:chExt cx="509139" cy="414300"/>
          </a:xfrm>
          <a:solidFill>
            <a:schemeClr val="bg1"/>
          </a:solidFill>
        </p:grpSpPr>
        <p:sp>
          <p:nvSpPr>
            <p:cNvPr id="92"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3" name="Freeform 6"/>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94"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sp>
        <p:nvSpPr>
          <p:cNvPr id="95" name="矩形 3"/>
          <p:cNvSpPr>
            <a:spLocks noChangeArrowheads="1"/>
          </p:cNvSpPr>
          <p:nvPr/>
        </p:nvSpPr>
        <p:spPr bwMode="auto">
          <a:xfrm>
            <a:off x="4864169" y="1205937"/>
            <a:ext cx="51816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0" tIns="34292" rIns="68580" bIns="34292">
            <a:spAutoFit/>
          </a:body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首页</a:t>
            </a:r>
            <a:endPar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6" name="文本框 13"/>
          <p:cNvSpPr txBox="1"/>
          <p:nvPr/>
        </p:nvSpPr>
        <p:spPr>
          <a:xfrm>
            <a:off x="5736778" y="1123485"/>
            <a:ext cx="2078906" cy="446405"/>
          </a:xfrm>
          <a:prstGeom prst="rect">
            <a:avLst/>
          </a:prstGeom>
          <a:noFill/>
        </p:spPr>
        <p:txBody>
          <a:bodyPr wrap="square" lIns="65822" tIns="32910" rIns="65822" bIns="32910" rtlCol="0">
            <a:spAutoFit/>
          </a:bodyPr>
          <a:lstStyle/>
          <a:p>
            <a:pPr algn="just">
              <a:lnSpc>
                <a:spcPct val="150000"/>
              </a:lnSpc>
            </a:pPr>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此小程序进入以后直接显示首页，首页中主要包含</a:t>
            </a:r>
            <a:r>
              <a:rPr lang="en-US" altLang="zh-CN"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10</a:t>
            </a:r>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大模块。</a:t>
            </a:r>
            <a:endParaRPr lang="zh-CN" altLang="en-US" sz="825"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矩形 3"/>
          <p:cNvSpPr>
            <a:spLocks noChangeArrowheads="1"/>
          </p:cNvSpPr>
          <p:nvPr/>
        </p:nvSpPr>
        <p:spPr bwMode="auto">
          <a:xfrm>
            <a:off x="5743276" y="1865391"/>
            <a:ext cx="51816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0" tIns="34292" rIns="68580" bIns="34292">
            <a:spAutoFit/>
          </a:body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书架</a:t>
            </a:r>
            <a:endPar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8" name="文本框 13"/>
          <p:cNvSpPr txBox="1"/>
          <p:nvPr/>
        </p:nvSpPr>
        <p:spPr>
          <a:xfrm>
            <a:off x="5736778" y="2148491"/>
            <a:ext cx="2078906" cy="446405"/>
          </a:xfrm>
          <a:prstGeom prst="rect">
            <a:avLst/>
          </a:prstGeom>
          <a:noFill/>
        </p:spPr>
        <p:txBody>
          <a:bodyPr wrap="square" lIns="65822" tIns="32910" rIns="65822" bIns="32910" rtlCol="0">
            <a:spAutoFit/>
          </a:bodyPr>
          <a:lstStyle/>
          <a:p>
            <a:pPr algn="l">
              <a:lnSpc>
                <a:spcPct val="150000"/>
              </a:lnSpc>
              <a:spcBef>
                <a:spcPct val="0"/>
              </a:spcBef>
              <a:buNone/>
            </a:pPr>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用户可将自己喜欢的书加入书架，可从书架中阅读书籍。</a:t>
            </a:r>
            <a:endParaRPr lang="zh-CN" altLang="en-US" sz="825"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Freeform 20"/>
          <p:cNvSpPr>
            <a:spLocks noEditPoints="1"/>
          </p:cNvSpPr>
          <p:nvPr/>
        </p:nvSpPr>
        <p:spPr bwMode="auto">
          <a:xfrm>
            <a:off x="4950126" y="2090644"/>
            <a:ext cx="298355" cy="202817"/>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bg1"/>
          </a:solidFill>
          <a:ln>
            <a:noFill/>
          </a:ln>
        </p:spPr>
        <p:txBody>
          <a:bodyPr vert="horz" wrap="square" lIns="91438" tIns="45719" rIns="91438" bIns="45719" numCol="1" anchor="t" anchorCtr="0" compatLnSpc="1"/>
          <a:lstStyle/>
          <a:p>
            <a:endParaRPr lang="en-US" sz="1015"/>
          </a:p>
        </p:txBody>
      </p:sp>
      <p:sp>
        <p:nvSpPr>
          <p:cNvPr id="100" name="矩形 3"/>
          <p:cNvSpPr>
            <a:spLocks noChangeArrowheads="1"/>
          </p:cNvSpPr>
          <p:nvPr/>
        </p:nvSpPr>
        <p:spPr bwMode="auto">
          <a:xfrm>
            <a:off x="2297915" y="2192052"/>
            <a:ext cx="51816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0" tIns="34292" rIns="68580" bIns="34292">
            <a:spAutoFit/>
          </a:body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服务</a:t>
            </a:r>
            <a:endPar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1" name="文本框 13"/>
          <p:cNvSpPr txBox="1"/>
          <p:nvPr/>
        </p:nvSpPr>
        <p:spPr>
          <a:xfrm>
            <a:off x="1030253" y="2507829"/>
            <a:ext cx="1989605" cy="446405"/>
          </a:xfrm>
          <a:prstGeom prst="rect">
            <a:avLst/>
          </a:prstGeom>
          <a:noFill/>
        </p:spPr>
        <p:txBody>
          <a:bodyPr wrap="square" lIns="65822" tIns="32910" rIns="65822" bIns="32910" rtlCol="0">
            <a:spAutoFit/>
          </a:bodyPr>
          <a:lstStyle/>
          <a:p>
            <a:pPr algn="just">
              <a:lnSpc>
                <a:spcPct val="150000"/>
              </a:lnSpc>
            </a:pPr>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该部分是西北师范大学图书馆的相关信息及服务的内容，方便用户查阅。</a:t>
            </a:r>
            <a:endParaRPr lang="zh-CN" altLang="en-US" sz="825"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2" name="Group 20"/>
          <p:cNvGrpSpPr/>
          <p:nvPr/>
        </p:nvGrpSpPr>
        <p:grpSpPr>
          <a:xfrm>
            <a:off x="3418023" y="2587891"/>
            <a:ext cx="309373" cy="214361"/>
            <a:chOff x="7416800" y="1122363"/>
            <a:chExt cx="366713" cy="254000"/>
          </a:xfrm>
          <a:solidFill>
            <a:schemeClr val="bg1"/>
          </a:solidFill>
        </p:grpSpPr>
        <p:sp>
          <p:nvSpPr>
            <p:cNvPr id="103"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04"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sp>
        <p:nvSpPr>
          <p:cNvPr id="105" name="矩形 3"/>
          <p:cNvSpPr>
            <a:spLocks noChangeArrowheads="1"/>
          </p:cNvSpPr>
          <p:nvPr/>
        </p:nvSpPr>
        <p:spPr bwMode="auto">
          <a:xfrm>
            <a:off x="5736822" y="2856221"/>
            <a:ext cx="70866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0" tIns="34292" rIns="68580" bIns="34292">
            <a:spAutoFit/>
          </a:body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笔记秀</a:t>
            </a:r>
            <a:endPar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6" name="文本框 13"/>
          <p:cNvSpPr txBox="1"/>
          <p:nvPr/>
        </p:nvSpPr>
        <p:spPr>
          <a:xfrm>
            <a:off x="5736778" y="3126618"/>
            <a:ext cx="2078906" cy="446405"/>
          </a:xfrm>
          <a:prstGeom prst="rect">
            <a:avLst/>
          </a:prstGeom>
          <a:noFill/>
        </p:spPr>
        <p:txBody>
          <a:bodyPr wrap="square" lIns="65822" tIns="32910" rIns="65822" bIns="32910" rtlCol="0">
            <a:spAutoFit/>
          </a:bodyPr>
          <a:lstStyle/>
          <a:p>
            <a:pPr algn="just">
              <a:lnSpc>
                <a:spcPct val="150000"/>
              </a:lnSpc>
            </a:pPr>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本校师生都可以上传自己的读书笔记进行展示。</a:t>
            </a:r>
            <a:endParaRPr lang="zh-CN" altLang="en-US" sz="825"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7" name="组合 106"/>
          <p:cNvGrpSpPr/>
          <p:nvPr/>
        </p:nvGrpSpPr>
        <p:grpSpPr>
          <a:xfrm>
            <a:off x="4942127" y="3031233"/>
            <a:ext cx="316677" cy="302824"/>
            <a:chOff x="3294063" y="754063"/>
            <a:chExt cx="5600701" cy="5353051"/>
          </a:xfrm>
          <a:solidFill>
            <a:schemeClr val="bg1"/>
          </a:solidFill>
        </p:grpSpPr>
        <p:sp>
          <p:nvSpPr>
            <p:cNvPr id="108" name="Freeform 458"/>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09" name="Freeform 459"/>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10"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11" name="Freeform 461"/>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12" name="Freeform 462"/>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13" name="Freeform 463"/>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14" name="Freeform 464"/>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15" name="Freeform 465"/>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16" name="Freeform 466"/>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17" name="Freeform 467"/>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sp>
          <p:nvSpPr>
            <p:cNvPr id="118" name="Freeform 468"/>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4530"/>
              <a:endParaRPr lang="zh-CN" altLang="en-US" sz="1425">
                <a:solidFill>
                  <a:prstClr val="black"/>
                </a:solidFill>
                <a:latin typeface="Calibri" panose="020F0502020204030204"/>
                <a:ea typeface="宋体" panose="02010600030101010101" pitchFamily="2" charset="-122"/>
              </a:endParaRPr>
            </a:p>
          </p:txBody>
        </p:sp>
      </p:grpSp>
      <p:sp>
        <p:nvSpPr>
          <p:cNvPr id="119" name="矩形 3"/>
          <p:cNvSpPr>
            <a:spLocks noChangeArrowheads="1"/>
          </p:cNvSpPr>
          <p:nvPr/>
        </p:nvSpPr>
        <p:spPr bwMode="auto">
          <a:xfrm>
            <a:off x="2297915" y="3354371"/>
            <a:ext cx="89916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0" tIns="34292" rIns="68580" bIns="34292">
            <a:spAutoFit/>
          </a:body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借阅榜单</a:t>
            </a:r>
            <a:endPar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20" name="文本框 13"/>
          <p:cNvSpPr txBox="1"/>
          <p:nvPr/>
        </p:nvSpPr>
        <p:spPr>
          <a:xfrm>
            <a:off x="1030253" y="3641566"/>
            <a:ext cx="1989605" cy="446405"/>
          </a:xfrm>
          <a:prstGeom prst="rect">
            <a:avLst/>
          </a:prstGeom>
          <a:noFill/>
        </p:spPr>
        <p:txBody>
          <a:bodyPr wrap="square" lIns="65822" tIns="32910" rIns="65822" bIns="32910" rtlCol="0">
            <a:spAutoFit/>
          </a:bodyPr>
          <a:lstStyle/>
          <a:p>
            <a:pPr algn="just">
              <a:lnSpc>
                <a:spcPct val="150000"/>
              </a:lnSpc>
            </a:pPr>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根据阅读量的多少，对相关书籍进行排序。</a:t>
            </a:r>
            <a:endParaRPr lang="zh-CN" altLang="en-US" sz="825"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1" name="Group 23"/>
          <p:cNvGrpSpPr/>
          <p:nvPr/>
        </p:nvGrpSpPr>
        <p:grpSpPr>
          <a:xfrm>
            <a:off x="3477197" y="3563969"/>
            <a:ext cx="256912" cy="224055"/>
            <a:chOff x="7540014" y="4306907"/>
            <a:chExt cx="389342" cy="339426"/>
          </a:xfrm>
          <a:solidFill>
            <a:schemeClr val="bg1"/>
          </a:solidFill>
        </p:grpSpPr>
        <p:sp>
          <p:nvSpPr>
            <p:cNvPr id="122" name="Freeform 110"/>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23" name="Freeform 111"/>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24" name="Freeform 112"/>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25" name="Freeform 113"/>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26" name="Freeform 114"/>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27" name="Freeform 115"/>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28" name="Freeform 116"/>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29"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sz="1015"/>
            </a:p>
          </p:txBody>
        </p:sp>
        <p:sp>
          <p:nvSpPr>
            <p:cNvPr id="130"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sz="1015"/>
            </a:p>
          </p:txBody>
        </p:sp>
        <p:sp>
          <p:nvSpPr>
            <p:cNvPr id="131"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sz="1015"/>
            </a:p>
          </p:txBody>
        </p:sp>
        <p:sp>
          <p:nvSpPr>
            <p:cNvPr id="132"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sz="1015"/>
            </a:p>
          </p:txBody>
        </p:sp>
      </p:grpSp>
      <p:sp>
        <p:nvSpPr>
          <p:cNvPr id="133" name="矩形 3"/>
          <p:cNvSpPr>
            <a:spLocks noChangeArrowheads="1"/>
          </p:cNvSpPr>
          <p:nvPr/>
        </p:nvSpPr>
        <p:spPr bwMode="auto">
          <a:xfrm>
            <a:off x="4885940" y="4323346"/>
            <a:ext cx="899160"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0" tIns="34292" rIns="68580" bIns="34292">
            <a:spAutoFit/>
          </a:bodyPr>
          <a:lstStyle/>
          <a:p>
            <a:r>
              <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个人中心</a:t>
            </a:r>
            <a:endParaRPr lang="zh-CN" altLang="en-US" sz="1500" dirty="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4" name="文本框 13"/>
          <p:cNvSpPr txBox="1"/>
          <p:nvPr/>
        </p:nvSpPr>
        <p:spPr>
          <a:xfrm>
            <a:off x="5736778" y="4240894"/>
            <a:ext cx="2078906" cy="446405"/>
          </a:xfrm>
          <a:prstGeom prst="rect">
            <a:avLst/>
          </a:prstGeom>
          <a:noFill/>
        </p:spPr>
        <p:txBody>
          <a:bodyPr wrap="square" lIns="65822" tIns="32910" rIns="65822" bIns="32910" rtlCol="0">
            <a:spAutoFit/>
          </a:bodyPr>
          <a:lstStyle/>
          <a:p>
            <a:pPr algn="just">
              <a:lnSpc>
                <a:spcPct val="150000"/>
              </a:lnSpc>
            </a:pPr>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个人中心中主要有</a:t>
            </a:r>
            <a:r>
              <a:rPr lang="zh-CN" altLang="en-US" sz="825" dirty="0">
                <a:solidFill>
                  <a:srgbClr val="FF0000"/>
                </a:solidFill>
                <a:latin typeface="微软雅黑" panose="020B0503020204020204" pitchFamily="34" charset="-122"/>
                <a:ea typeface="微软雅黑" panose="020B0503020204020204" pitchFamily="34" charset="-122"/>
                <a:sym typeface="+mn-ea"/>
              </a:rPr>
              <a:t>还书提醒</a:t>
            </a:r>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，借阅书记录以及</a:t>
            </a:r>
            <a:r>
              <a:rPr lang="zh-CN" altLang="en-US" sz="825" dirty="0">
                <a:solidFill>
                  <a:srgbClr val="FF0000"/>
                </a:solidFill>
                <a:latin typeface="微软雅黑" panose="020B0503020204020204" pitchFamily="34" charset="-122"/>
                <a:ea typeface="微软雅黑" panose="020B0503020204020204" pitchFamily="34" charset="-122"/>
                <a:sym typeface="+mn-ea"/>
              </a:rPr>
              <a:t>身份认证</a:t>
            </a:r>
            <a:r>
              <a:rPr lang="zh-CN" altLang="en-US" sz="825" dirty="0">
                <a:solidFill>
                  <a:schemeClr val="tx1">
                    <a:lumMod val="50000"/>
                    <a:lumOff val="50000"/>
                  </a:schemeClr>
                </a:solidFill>
                <a:latin typeface="微软雅黑" panose="020B0503020204020204" pitchFamily="34" charset="-122"/>
                <a:ea typeface="微软雅黑" panose="020B0503020204020204" pitchFamily="34" charset="-122"/>
                <a:sym typeface="+mn-ea"/>
              </a:rPr>
              <a:t>等相关信息。</a:t>
            </a:r>
            <a:endParaRPr lang="zh-CN" altLang="en-US" sz="825"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5" name="Group 9"/>
          <p:cNvGrpSpPr/>
          <p:nvPr/>
        </p:nvGrpSpPr>
        <p:grpSpPr>
          <a:xfrm>
            <a:off x="4193391" y="4409442"/>
            <a:ext cx="288571" cy="214060"/>
            <a:chOff x="4572000" y="3414713"/>
            <a:chExt cx="374651" cy="277813"/>
          </a:xfrm>
          <a:solidFill>
            <a:schemeClr val="bg1"/>
          </a:solidFill>
        </p:grpSpPr>
        <p:sp>
          <p:nvSpPr>
            <p:cNvPr id="136"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sp>
          <p:nvSpPr>
            <p:cNvPr id="137"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p>
          </p:txBody>
        </p:sp>
      </p:grpSp>
      <p:sp>
        <p:nvSpPr>
          <p:cNvPr id="2" name="标题 1"/>
          <p:cNvSpPr>
            <a:spLocks noGrp="1"/>
          </p:cNvSpPr>
          <p:nvPr>
            <p:ph type="title"/>
          </p:nvPr>
        </p:nvSpPr>
        <p:spPr/>
        <p:txBody>
          <a:bodyPr/>
          <a:lstStyle/>
          <a:p>
            <a:r>
              <a:rPr lang="zh-CN" altLang="en-US"/>
              <a:t>系统简介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par>
                              <p:cTn id="8" fill="hold">
                                <p:stCondLst>
                                  <p:cond delay="500"/>
                                </p:stCondLst>
                                <p:childTnLst>
                                  <p:par>
                                    <p:cTn id="9" presetID="2" presetClass="entr" presetSubtype="12" accel="61000" fill="hold" nodeType="afterEffect" p14:presetBounceEnd="58000">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14:bounceEnd="58000">
                                          <p:cBhvr additive="base">
                                            <p:cTn id="11" dur="1400" fill="hold"/>
                                            <p:tgtEl>
                                              <p:spTgt spid="61"/>
                                            </p:tgtEl>
                                            <p:attrNameLst>
                                              <p:attrName>ppt_x</p:attrName>
                                            </p:attrNameLst>
                                          </p:cBhvr>
                                          <p:tavLst>
                                            <p:tav tm="0">
                                              <p:val>
                                                <p:strVal val="0-#ppt_w/2"/>
                                              </p:val>
                                            </p:tav>
                                            <p:tav tm="100000">
                                              <p:val>
                                                <p:strVal val="#ppt_x"/>
                                              </p:val>
                                            </p:tav>
                                          </p:tavLst>
                                        </p:anim>
                                        <p:anim calcmode="lin" valueType="num" p14:bounceEnd="58000">
                                          <p:cBhvr additive="base">
                                            <p:cTn id="12" dur="14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14:presetBounceEnd="58000">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14:bounceEnd="58000">
                                          <p:cBhvr additive="base">
                                            <p:cTn id="15" dur="1400" fill="hold"/>
                                            <p:tgtEl>
                                              <p:spTgt spid="66"/>
                                            </p:tgtEl>
                                            <p:attrNameLst>
                                              <p:attrName>ppt_x</p:attrName>
                                            </p:attrNameLst>
                                          </p:cBhvr>
                                          <p:tavLst>
                                            <p:tav tm="0">
                                              <p:val>
                                                <p:strVal val="1+#ppt_w/2"/>
                                              </p:val>
                                            </p:tav>
                                            <p:tav tm="100000">
                                              <p:val>
                                                <p:strVal val="#ppt_x"/>
                                              </p:val>
                                            </p:tav>
                                          </p:tavLst>
                                        </p:anim>
                                        <p:anim calcmode="lin" valueType="num" p14:bounceEnd="58000">
                                          <p:cBhvr additive="base">
                                            <p:cTn id="16" dur="1400" fill="hold"/>
                                            <p:tgtEl>
                                              <p:spTgt spid="66"/>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14:presetBounceEnd="58000">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14:bounceEnd="58000">
                                          <p:cBhvr additive="base">
                                            <p:cTn id="19" dur="1400" fill="hold"/>
                                            <p:tgtEl>
                                              <p:spTgt spid="76"/>
                                            </p:tgtEl>
                                            <p:attrNameLst>
                                              <p:attrName>ppt_x</p:attrName>
                                            </p:attrNameLst>
                                          </p:cBhvr>
                                          <p:tavLst>
                                            <p:tav tm="0">
                                              <p:val>
                                                <p:strVal val="1+#ppt_w/2"/>
                                              </p:val>
                                            </p:tav>
                                            <p:tav tm="100000">
                                              <p:val>
                                                <p:strVal val="#ppt_x"/>
                                              </p:val>
                                            </p:tav>
                                          </p:tavLst>
                                        </p:anim>
                                        <p:anim calcmode="lin" valueType="num" p14:bounceEnd="58000">
                                          <p:cBhvr additive="base">
                                            <p:cTn id="20" dur="1400" fill="hold"/>
                                            <p:tgtEl>
                                              <p:spTgt spid="76"/>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14:presetBounceEnd="58000">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14:bounceEnd="58000">
                                          <p:cBhvr additive="base">
                                            <p:cTn id="23" dur="1400" fill="hold"/>
                                            <p:tgtEl>
                                              <p:spTgt spid="81"/>
                                            </p:tgtEl>
                                            <p:attrNameLst>
                                              <p:attrName>ppt_x</p:attrName>
                                            </p:attrNameLst>
                                          </p:cBhvr>
                                          <p:tavLst>
                                            <p:tav tm="0">
                                              <p:val>
                                                <p:strVal val="0-#ppt_w/2"/>
                                              </p:val>
                                            </p:tav>
                                            <p:tav tm="100000">
                                              <p:val>
                                                <p:strVal val="#ppt_x"/>
                                              </p:val>
                                            </p:tav>
                                          </p:tavLst>
                                        </p:anim>
                                        <p:anim calcmode="lin" valueType="num" p14:bounceEnd="58000">
                                          <p:cBhvr additive="base">
                                            <p:cTn id="24" dur="1400" fill="hold"/>
                                            <p:tgtEl>
                                              <p:spTgt spid="81"/>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14:presetBounceEnd="58000">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14:bounceEnd="58000">
                                          <p:cBhvr additive="base">
                                            <p:cTn id="27" dur="1400" fill="hold"/>
                                            <p:tgtEl>
                                              <p:spTgt spid="86"/>
                                            </p:tgtEl>
                                            <p:attrNameLst>
                                              <p:attrName>ppt_x</p:attrName>
                                            </p:attrNameLst>
                                          </p:cBhvr>
                                          <p:tavLst>
                                            <p:tav tm="0">
                                              <p:val>
                                                <p:strVal val="1+#ppt_w/2"/>
                                              </p:val>
                                            </p:tav>
                                            <p:tav tm="100000">
                                              <p:val>
                                                <p:strVal val="#ppt_x"/>
                                              </p:val>
                                            </p:tav>
                                          </p:tavLst>
                                        </p:anim>
                                        <p:anim calcmode="lin" valueType="num" p14:bounceEnd="58000">
                                          <p:cBhvr additive="base">
                                            <p:cTn id="28" dur="1400" fill="hold"/>
                                            <p:tgtEl>
                                              <p:spTgt spid="86"/>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14:presetBounceEnd="58000">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14:bounceEnd="58000">
                                          <p:cBhvr additive="base">
                                            <p:cTn id="31" dur="1400" fill="hold"/>
                                            <p:tgtEl>
                                              <p:spTgt spid="71"/>
                                            </p:tgtEl>
                                            <p:attrNameLst>
                                              <p:attrName>ppt_x</p:attrName>
                                            </p:attrNameLst>
                                          </p:cBhvr>
                                          <p:tavLst>
                                            <p:tav tm="0">
                                              <p:val>
                                                <p:strVal val="0-#ppt_w/2"/>
                                              </p:val>
                                            </p:tav>
                                            <p:tav tm="100000">
                                              <p:val>
                                                <p:strVal val="#ppt_x"/>
                                              </p:val>
                                            </p:tav>
                                          </p:tavLst>
                                        </p:anim>
                                        <p:anim calcmode="lin" valueType="num" p14:bounceEnd="58000">
                                          <p:cBhvr additive="base">
                                            <p:cTn id="32" dur="1400" fill="hold"/>
                                            <p:tgtEl>
                                              <p:spTgt spid="71"/>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91"/>
                                            </p:tgtEl>
                                            <p:attrNameLst>
                                              <p:attrName>style.visibility</p:attrName>
                                            </p:attrNameLst>
                                          </p:cBhvr>
                                          <p:to>
                                            <p:strVal val="visible"/>
                                          </p:to>
                                        </p:set>
                                        <p:anim calcmode="lin" valueType="num">
                                          <p:cBhvr>
                                            <p:cTn id="36" dur="500" fill="hold"/>
                                            <p:tgtEl>
                                              <p:spTgt spid="91"/>
                                            </p:tgtEl>
                                            <p:attrNameLst>
                                              <p:attrName>ppt_w</p:attrName>
                                            </p:attrNameLst>
                                          </p:cBhvr>
                                          <p:tavLst>
                                            <p:tav tm="0">
                                              <p:val>
                                                <p:fltVal val="0"/>
                                              </p:val>
                                            </p:tav>
                                            <p:tav tm="100000">
                                              <p:val>
                                                <p:strVal val="#ppt_w"/>
                                              </p:val>
                                            </p:tav>
                                          </p:tavLst>
                                        </p:anim>
                                        <p:anim calcmode="lin" valueType="num">
                                          <p:cBhvr>
                                            <p:cTn id="37" dur="500" fill="hold"/>
                                            <p:tgtEl>
                                              <p:spTgt spid="91"/>
                                            </p:tgtEl>
                                            <p:attrNameLst>
                                              <p:attrName>ppt_h</p:attrName>
                                            </p:attrNameLst>
                                          </p:cBhvr>
                                          <p:tavLst>
                                            <p:tav tm="0">
                                              <p:val>
                                                <p:fltVal val="0"/>
                                              </p:val>
                                            </p:tav>
                                            <p:tav tm="100000">
                                              <p:val>
                                                <p:strVal val="#ppt_h"/>
                                              </p:val>
                                            </p:tav>
                                          </p:tavLst>
                                        </p:anim>
                                        <p:anim calcmode="lin" valueType="num">
                                          <p:cBhvr>
                                            <p:cTn id="38" dur="500" fill="hold"/>
                                            <p:tgtEl>
                                              <p:spTgt spid="91"/>
                                            </p:tgtEl>
                                            <p:attrNameLst>
                                              <p:attrName>style.rotation</p:attrName>
                                            </p:attrNameLst>
                                          </p:cBhvr>
                                          <p:tavLst>
                                            <p:tav tm="0">
                                              <p:val>
                                                <p:fltVal val="90"/>
                                              </p:val>
                                            </p:tav>
                                            <p:tav tm="100000">
                                              <p:val>
                                                <p:fltVal val="0"/>
                                              </p:val>
                                            </p:tav>
                                          </p:tavLst>
                                        </p:anim>
                                        <p:animEffect transition="in" filter="fade">
                                          <p:cBhvr>
                                            <p:cTn id="39" dur="500"/>
                                            <p:tgtEl>
                                              <p:spTgt spid="91"/>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ipe(left)">
                                          <p:cBhvr>
                                            <p:cTn id="43" dur="500"/>
                                            <p:tgtEl>
                                              <p:spTgt spid="9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right)">
                                          <p:cBhvr>
                                            <p:cTn id="46" dur="750"/>
                                            <p:tgtEl>
                                              <p:spTgt spid="96"/>
                                            </p:tgtEl>
                                          </p:cBhvr>
                                        </p:animEffect>
                                      </p:childTnLst>
                                    </p:cTn>
                                  </p:par>
                                </p:childTnLst>
                              </p:cTn>
                            </p:par>
                            <p:par>
                              <p:cTn id="47" fill="hold">
                                <p:stCondLst>
                                  <p:cond delay="3000"/>
                                </p:stCondLst>
                                <p:childTnLst>
                                  <p:par>
                                    <p:cTn id="48" presetID="31" presetClass="entr" presetSubtype="0" fill="hold" grpId="0" nodeType="afterEffect">
                                      <p:stCondLst>
                                        <p:cond delay="0"/>
                                      </p:stCondLst>
                                      <p:childTnLst>
                                        <p:set>
                                          <p:cBhvr>
                                            <p:cTn id="49" dur="1" fill="hold">
                                              <p:stCondLst>
                                                <p:cond delay="0"/>
                                              </p:stCondLst>
                                            </p:cTn>
                                            <p:tgtEl>
                                              <p:spTgt spid="99"/>
                                            </p:tgtEl>
                                            <p:attrNameLst>
                                              <p:attrName>style.visibility</p:attrName>
                                            </p:attrNameLst>
                                          </p:cBhvr>
                                          <p:to>
                                            <p:strVal val="visible"/>
                                          </p:to>
                                        </p:set>
                                        <p:anim calcmode="lin" valueType="num">
                                          <p:cBhvr>
                                            <p:cTn id="50" dur="500" fill="hold"/>
                                            <p:tgtEl>
                                              <p:spTgt spid="99"/>
                                            </p:tgtEl>
                                            <p:attrNameLst>
                                              <p:attrName>ppt_w</p:attrName>
                                            </p:attrNameLst>
                                          </p:cBhvr>
                                          <p:tavLst>
                                            <p:tav tm="0">
                                              <p:val>
                                                <p:fltVal val="0"/>
                                              </p:val>
                                            </p:tav>
                                            <p:tav tm="100000">
                                              <p:val>
                                                <p:strVal val="#ppt_w"/>
                                              </p:val>
                                            </p:tav>
                                          </p:tavLst>
                                        </p:anim>
                                        <p:anim calcmode="lin" valueType="num">
                                          <p:cBhvr>
                                            <p:cTn id="51" dur="500" fill="hold"/>
                                            <p:tgtEl>
                                              <p:spTgt spid="99"/>
                                            </p:tgtEl>
                                            <p:attrNameLst>
                                              <p:attrName>ppt_h</p:attrName>
                                            </p:attrNameLst>
                                          </p:cBhvr>
                                          <p:tavLst>
                                            <p:tav tm="0">
                                              <p:val>
                                                <p:fltVal val="0"/>
                                              </p:val>
                                            </p:tav>
                                            <p:tav tm="100000">
                                              <p:val>
                                                <p:strVal val="#ppt_h"/>
                                              </p:val>
                                            </p:tav>
                                          </p:tavLst>
                                        </p:anim>
                                        <p:anim calcmode="lin" valueType="num">
                                          <p:cBhvr>
                                            <p:cTn id="52" dur="500" fill="hold"/>
                                            <p:tgtEl>
                                              <p:spTgt spid="99"/>
                                            </p:tgtEl>
                                            <p:attrNameLst>
                                              <p:attrName>style.rotation</p:attrName>
                                            </p:attrNameLst>
                                          </p:cBhvr>
                                          <p:tavLst>
                                            <p:tav tm="0">
                                              <p:val>
                                                <p:fltVal val="90"/>
                                              </p:val>
                                            </p:tav>
                                            <p:tav tm="100000">
                                              <p:val>
                                                <p:fltVal val="0"/>
                                              </p:val>
                                            </p:tav>
                                          </p:tavLst>
                                        </p:anim>
                                        <p:animEffect transition="in" filter="fade">
                                          <p:cBhvr>
                                            <p:cTn id="53" dur="500"/>
                                            <p:tgtEl>
                                              <p:spTgt spid="99"/>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left)">
                                          <p:cBhvr>
                                            <p:cTn id="57" dur="500"/>
                                            <p:tgtEl>
                                              <p:spTgt spid="97"/>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wipe(right)">
                                          <p:cBhvr>
                                            <p:cTn id="60" dur="750"/>
                                            <p:tgtEl>
                                              <p:spTgt spid="98"/>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102"/>
                                            </p:tgtEl>
                                            <p:attrNameLst>
                                              <p:attrName>style.visibility</p:attrName>
                                            </p:attrNameLst>
                                          </p:cBhvr>
                                          <p:to>
                                            <p:strVal val="visible"/>
                                          </p:to>
                                        </p:set>
                                        <p:anim calcmode="lin" valueType="num">
                                          <p:cBhvr>
                                            <p:cTn id="64" dur="500" fill="hold"/>
                                            <p:tgtEl>
                                              <p:spTgt spid="102"/>
                                            </p:tgtEl>
                                            <p:attrNameLst>
                                              <p:attrName>ppt_w</p:attrName>
                                            </p:attrNameLst>
                                          </p:cBhvr>
                                          <p:tavLst>
                                            <p:tav tm="0">
                                              <p:val>
                                                <p:fltVal val="0"/>
                                              </p:val>
                                            </p:tav>
                                            <p:tav tm="100000">
                                              <p:val>
                                                <p:strVal val="#ppt_w"/>
                                              </p:val>
                                            </p:tav>
                                          </p:tavLst>
                                        </p:anim>
                                        <p:anim calcmode="lin" valueType="num">
                                          <p:cBhvr>
                                            <p:cTn id="65" dur="500" fill="hold"/>
                                            <p:tgtEl>
                                              <p:spTgt spid="102"/>
                                            </p:tgtEl>
                                            <p:attrNameLst>
                                              <p:attrName>ppt_h</p:attrName>
                                            </p:attrNameLst>
                                          </p:cBhvr>
                                          <p:tavLst>
                                            <p:tav tm="0">
                                              <p:val>
                                                <p:fltVal val="0"/>
                                              </p:val>
                                            </p:tav>
                                            <p:tav tm="100000">
                                              <p:val>
                                                <p:strVal val="#ppt_h"/>
                                              </p:val>
                                            </p:tav>
                                          </p:tavLst>
                                        </p:anim>
                                        <p:anim calcmode="lin" valueType="num">
                                          <p:cBhvr>
                                            <p:cTn id="66" dur="500" fill="hold"/>
                                            <p:tgtEl>
                                              <p:spTgt spid="102"/>
                                            </p:tgtEl>
                                            <p:attrNameLst>
                                              <p:attrName>style.rotation</p:attrName>
                                            </p:attrNameLst>
                                          </p:cBhvr>
                                          <p:tavLst>
                                            <p:tav tm="0">
                                              <p:val>
                                                <p:fltVal val="90"/>
                                              </p:val>
                                            </p:tav>
                                            <p:tav tm="100000">
                                              <p:val>
                                                <p:fltVal val="0"/>
                                              </p:val>
                                            </p:tav>
                                          </p:tavLst>
                                        </p:anim>
                                        <p:animEffect transition="in" filter="fade">
                                          <p:cBhvr>
                                            <p:cTn id="67" dur="500"/>
                                            <p:tgtEl>
                                              <p:spTgt spid="102"/>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wipe(left)">
                                          <p:cBhvr>
                                            <p:cTn id="71" dur="500"/>
                                            <p:tgtEl>
                                              <p:spTgt spid="100"/>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101"/>
                                            </p:tgtEl>
                                            <p:attrNameLst>
                                              <p:attrName>style.visibility</p:attrName>
                                            </p:attrNameLst>
                                          </p:cBhvr>
                                          <p:to>
                                            <p:strVal val="visible"/>
                                          </p:to>
                                        </p:set>
                                        <p:animEffect transition="in" filter="wipe(right)">
                                          <p:cBhvr>
                                            <p:cTn id="74" dur="750"/>
                                            <p:tgtEl>
                                              <p:spTgt spid="101"/>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107"/>
                                            </p:tgtEl>
                                            <p:attrNameLst>
                                              <p:attrName>style.visibility</p:attrName>
                                            </p:attrNameLst>
                                          </p:cBhvr>
                                          <p:to>
                                            <p:strVal val="visible"/>
                                          </p:to>
                                        </p:set>
                                        <p:anim calcmode="lin" valueType="num">
                                          <p:cBhvr>
                                            <p:cTn id="78" dur="500" fill="hold"/>
                                            <p:tgtEl>
                                              <p:spTgt spid="107"/>
                                            </p:tgtEl>
                                            <p:attrNameLst>
                                              <p:attrName>ppt_w</p:attrName>
                                            </p:attrNameLst>
                                          </p:cBhvr>
                                          <p:tavLst>
                                            <p:tav tm="0">
                                              <p:val>
                                                <p:fltVal val="0"/>
                                              </p:val>
                                            </p:tav>
                                            <p:tav tm="100000">
                                              <p:val>
                                                <p:strVal val="#ppt_w"/>
                                              </p:val>
                                            </p:tav>
                                          </p:tavLst>
                                        </p:anim>
                                        <p:anim calcmode="lin" valueType="num">
                                          <p:cBhvr>
                                            <p:cTn id="79" dur="500" fill="hold"/>
                                            <p:tgtEl>
                                              <p:spTgt spid="107"/>
                                            </p:tgtEl>
                                            <p:attrNameLst>
                                              <p:attrName>ppt_h</p:attrName>
                                            </p:attrNameLst>
                                          </p:cBhvr>
                                          <p:tavLst>
                                            <p:tav tm="0">
                                              <p:val>
                                                <p:fltVal val="0"/>
                                              </p:val>
                                            </p:tav>
                                            <p:tav tm="100000">
                                              <p:val>
                                                <p:strVal val="#ppt_h"/>
                                              </p:val>
                                            </p:tav>
                                          </p:tavLst>
                                        </p:anim>
                                        <p:anim calcmode="lin" valueType="num">
                                          <p:cBhvr>
                                            <p:cTn id="80" dur="500" fill="hold"/>
                                            <p:tgtEl>
                                              <p:spTgt spid="107"/>
                                            </p:tgtEl>
                                            <p:attrNameLst>
                                              <p:attrName>style.rotation</p:attrName>
                                            </p:attrNameLst>
                                          </p:cBhvr>
                                          <p:tavLst>
                                            <p:tav tm="0">
                                              <p:val>
                                                <p:fltVal val="90"/>
                                              </p:val>
                                            </p:tav>
                                            <p:tav tm="100000">
                                              <p:val>
                                                <p:fltVal val="0"/>
                                              </p:val>
                                            </p:tav>
                                          </p:tavLst>
                                        </p:anim>
                                        <p:animEffect transition="in" filter="fade">
                                          <p:cBhvr>
                                            <p:cTn id="81" dur="500"/>
                                            <p:tgtEl>
                                              <p:spTgt spid="107"/>
                                            </p:tgtEl>
                                          </p:cBhvr>
                                        </p:animEffect>
                                      </p:childTnLst>
                                    </p:cTn>
                                  </p:par>
                                </p:childTnLst>
                              </p:cTn>
                            </p:par>
                            <p:par>
                              <p:cTn id="82" fill="hold">
                                <p:stCondLst>
                                  <p:cond delay="5500"/>
                                </p:stCondLst>
                                <p:childTnLst>
                                  <p:par>
                                    <p:cTn id="83" presetID="22" presetClass="entr" presetSubtype="8" fill="hold" grpId="0" nodeType="after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wipe(left)">
                                          <p:cBhvr>
                                            <p:cTn id="85" dur="500"/>
                                            <p:tgtEl>
                                              <p:spTgt spid="105"/>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wipe(right)">
                                          <p:cBhvr>
                                            <p:cTn id="88" dur="750"/>
                                            <p:tgtEl>
                                              <p:spTgt spid="106"/>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121"/>
                                            </p:tgtEl>
                                            <p:attrNameLst>
                                              <p:attrName>style.visibility</p:attrName>
                                            </p:attrNameLst>
                                          </p:cBhvr>
                                          <p:to>
                                            <p:strVal val="visible"/>
                                          </p:to>
                                        </p:set>
                                        <p:anim calcmode="lin" valueType="num">
                                          <p:cBhvr>
                                            <p:cTn id="92" dur="500" fill="hold"/>
                                            <p:tgtEl>
                                              <p:spTgt spid="121"/>
                                            </p:tgtEl>
                                            <p:attrNameLst>
                                              <p:attrName>ppt_w</p:attrName>
                                            </p:attrNameLst>
                                          </p:cBhvr>
                                          <p:tavLst>
                                            <p:tav tm="0">
                                              <p:val>
                                                <p:fltVal val="0"/>
                                              </p:val>
                                            </p:tav>
                                            <p:tav tm="100000">
                                              <p:val>
                                                <p:strVal val="#ppt_w"/>
                                              </p:val>
                                            </p:tav>
                                          </p:tavLst>
                                        </p:anim>
                                        <p:anim calcmode="lin" valueType="num">
                                          <p:cBhvr>
                                            <p:cTn id="93" dur="500" fill="hold"/>
                                            <p:tgtEl>
                                              <p:spTgt spid="121"/>
                                            </p:tgtEl>
                                            <p:attrNameLst>
                                              <p:attrName>ppt_h</p:attrName>
                                            </p:attrNameLst>
                                          </p:cBhvr>
                                          <p:tavLst>
                                            <p:tav tm="0">
                                              <p:val>
                                                <p:fltVal val="0"/>
                                              </p:val>
                                            </p:tav>
                                            <p:tav tm="100000">
                                              <p:val>
                                                <p:strVal val="#ppt_h"/>
                                              </p:val>
                                            </p:tav>
                                          </p:tavLst>
                                        </p:anim>
                                        <p:anim calcmode="lin" valueType="num">
                                          <p:cBhvr>
                                            <p:cTn id="94" dur="500" fill="hold"/>
                                            <p:tgtEl>
                                              <p:spTgt spid="121"/>
                                            </p:tgtEl>
                                            <p:attrNameLst>
                                              <p:attrName>style.rotation</p:attrName>
                                            </p:attrNameLst>
                                          </p:cBhvr>
                                          <p:tavLst>
                                            <p:tav tm="0">
                                              <p:val>
                                                <p:fltVal val="90"/>
                                              </p:val>
                                            </p:tav>
                                            <p:tav tm="100000">
                                              <p:val>
                                                <p:fltVal val="0"/>
                                              </p:val>
                                            </p:tav>
                                          </p:tavLst>
                                        </p:anim>
                                        <p:animEffect transition="in" filter="fade">
                                          <p:cBhvr>
                                            <p:cTn id="95" dur="500"/>
                                            <p:tgtEl>
                                              <p:spTgt spid="121"/>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wipe(left)">
                                          <p:cBhvr>
                                            <p:cTn id="99" dur="500"/>
                                            <p:tgtEl>
                                              <p:spTgt spid="119"/>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120"/>
                                            </p:tgtEl>
                                            <p:attrNameLst>
                                              <p:attrName>style.visibility</p:attrName>
                                            </p:attrNameLst>
                                          </p:cBhvr>
                                          <p:to>
                                            <p:strVal val="visible"/>
                                          </p:to>
                                        </p:set>
                                        <p:animEffect transition="in" filter="wipe(right)">
                                          <p:cBhvr>
                                            <p:cTn id="102" dur="750"/>
                                            <p:tgtEl>
                                              <p:spTgt spid="120"/>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135"/>
                                            </p:tgtEl>
                                            <p:attrNameLst>
                                              <p:attrName>style.visibility</p:attrName>
                                            </p:attrNameLst>
                                          </p:cBhvr>
                                          <p:to>
                                            <p:strVal val="visible"/>
                                          </p:to>
                                        </p:set>
                                        <p:anim calcmode="lin" valueType="num">
                                          <p:cBhvr>
                                            <p:cTn id="106" dur="500" fill="hold"/>
                                            <p:tgtEl>
                                              <p:spTgt spid="135"/>
                                            </p:tgtEl>
                                            <p:attrNameLst>
                                              <p:attrName>ppt_w</p:attrName>
                                            </p:attrNameLst>
                                          </p:cBhvr>
                                          <p:tavLst>
                                            <p:tav tm="0">
                                              <p:val>
                                                <p:fltVal val="0"/>
                                              </p:val>
                                            </p:tav>
                                            <p:tav tm="100000">
                                              <p:val>
                                                <p:strVal val="#ppt_w"/>
                                              </p:val>
                                            </p:tav>
                                          </p:tavLst>
                                        </p:anim>
                                        <p:anim calcmode="lin" valueType="num">
                                          <p:cBhvr>
                                            <p:cTn id="107" dur="500" fill="hold"/>
                                            <p:tgtEl>
                                              <p:spTgt spid="135"/>
                                            </p:tgtEl>
                                            <p:attrNameLst>
                                              <p:attrName>ppt_h</p:attrName>
                                            </p:attrNameLst>
                                          </p:cBhvr>
                                          <p:tavLst>
                                            <p:tav tm="0">
                                              <p:val>
                                                <p:fltVal val="0"/>
                                              </p:val>
                                            </p:tav>
                                            <p:tav tm="100000">
                                              <p:val>
                                                <p:strVal val="#ppt_h"/>
                                              </p:val>
                                            </p:tav>
                                          </p:tavLst>
                                        </p:anim>
                                        <p:anim calcmode="lin" valueType="num">
                                          <p:cBhvr>
                                            <p:cTn id="108" dur="500" fill="hold"/>
                                            <p:tgtEl>
                                              <p:spTgt spid="135"/>
                                            </p:tgtEl>
                                            <p:attrNameLst>
                                              <p:attrName>style.rotation</p:attrName>
                                            </p:attrNameLst>
                                          </p:cBhvr>
                                          <p:tavLst>
                                            <p:tav tm="0">
                                              <p:val>
                                                <p:fltVal val="90"/>
                                              </p:val>
                                            </p:tav>
                                            <p:tav tm="100000">
                                              <p:val>
                                                <p:fltVal val="0"/>
                                              </p:val>
                                            </p:tav>
                                          </p:tavLst>
                                        </p:anim>
                                        <p:animEffect transition="in" filter="fade">
                                          <p:cBhvr>
                                            <p:cTn id="109" dur="500"/>
                                            <p:tgtEl>
                                              <p:spTgt spid="135"/>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133"/>
                                            </p:tgtEl>
                                            <p:attrNameLst>
                                              <p:attrName>style.visibility</p:attrName>
                                            </p:attrNameLst>
                                          </p:cBhvr>
                                          <p:to>
                                            <p:strVal val="visible"/>
                                          </p:to>
                                        </p:set>
                                        <p:animEffect transition="in" filter="wipe(left)">
                                          <p:cBhvr>
                                            <p:cTn id="113" dur="500"/>
                                            <p:tgtEl>
                                              <p:spTgt spid="133"/>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134"/>
                                            </p:tgtEl>
                                            <p:attrNameLst>
                                              <p:attrName>style.visibility</p:attrName>
                                            </p:attrNameLst>
                                          </p:cBhvr>
                                          <p:to>
                                            <p:strVal val="visible"/>
                                          </p:to>
                                        </p:set>
                                        <p:animEffect transition="in" filter="wipe(right)">
                                          <p:cBhvr>
                                            <p:cTn id="116" dur="7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99" grpId="0" bldLvl="0" animBg="1"/>
          <p:bldP spid="100" grpId="0"/>
          <p:bldP spid="101" grpId="0"/>
          <p:bldP spid="105" grpId="0"/>
          <p:bldP spid="106" grpId="0"/>
          <p:bldP spid="119" grpId="0"/>
          <p:bldP spid="120" grpId="0"/>
          <p:bldP spid="133" grpId="0"/>
          <p:bldP spid="1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par>
                              <p:cTn id="8" fill="hold">
                                <p:stCondLst>
                                  <p:cond delay="500"/>
                                </p:stCondLst>
                                <p:childTnLst>
                                  <p:par>
                                    <p:cTn id="9" presetID="2" presetClass="entr" presetSubtype="12" accel="6100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1400" fill="hold"/>
                                            <p:tgtEl>
                                              <p:spTgt spid="61"/>
                                            </p:tgtEl>
                                            <p:attrNameLst>
                                              <p:attrName>ppt_x</p:attrName>
                                            </p:attrNameLst>
                                          </p:cBhvr>
                                          <p:tavLst>
                                            <p:tav tm="0">
                                              <p:val>
                                                <p:strVal val="0-#ppt_w/2"/>
                                              </p:val>
                                            </p:tav>
                                            <p:tav tm="100000">
                                              <p:val>
                                                <p:strVal val="#ppt_x"/>
                                              </p:val>
                                            </p:tav>
                                          </p:tavLst>
                                        </p:anim>
                                        <p:anim calcmode="lin" valueType="num">
                                          <p:cBhvr additive="base">
                                            <p:cTn id="12" dur="14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3" accel="6100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400" fill="hold"/>
                                            <p:tgtEl>
                                              <p:spTgt spid="66"/>
                                            </p:tgtEl>
                                            <p:attrNameLst>
                                              <p:attrName>ppt_x</p:attrName>
                                            </p:attrNameLst>
                                          </p:cBhvr>
                                          <p:tavLst>
                                            <p:tav tm="0">
                                              <p:val>
                                                <p:strVal val="1+#ppt_w/2"/>
                                              </p:val>
                                            </p:tav>
                                            <p:tav tm="100000">
                                              <p:val>
                                                <p:strVal val="#ppt_x"/>
                                              </p:val>
                                            </p:tav>
                                          </p:tavLst>
                                        </p:anim>
                                        <p:anim calcmode="lin" valueType="num">
                                          <p:cBhvr additive="base">
                                            <p:cTn id="16" dur="1400" fill="hold"/>
                                            <p:tgtEl>
                                              <p:spTgt spid="66"/>
                                            </p:tgtEl>
                                            <p:attrNameLst>
                                              <p:attrName>ppt_y</p:attrName>
                                            </p:attrNameLst>
                                          </p:cBhvr>
                                          <p:tavLst>
                                            <p:tav tm="0">
                                              <p:val>
                                                <p:strVal val="0-#ppt_h/2"/>
                                              </p:val>
                                            </p:tav>
                                            <p:tav tm="100000">
                                              <p:val>
                                                <p:strVal val="#ppt_y"/>
                                              </p:val>
                                            </p:tav>
                                          </p:tavLst>
                                        </p:anim>
                                      </p:childTnLst>
                                    </p:cTn>
                                  </p:par>
                                  <p:par>
                                    <p:cTn id="17" presetID="2" presetClass="entr" presetSubtype="3" accel="6100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anim calcmode="lin" valueType="num">
                                          <p:cBhvr additive="base">
                                            <p:cTn id="19" dur="1400" fill="hold"/>
                                            <p:tgtEl>
                                              <p:spTgt spid="76"/>
                                            </p:tgtEl>
                                            <p:attrNameLst>
                                              <p:attrName>ppt_x</p:attrName>
                                            </p:attrNameLst>
                                          </p:cBhvr>
                                          <p:tavLst>
                                            <p:tav tm="0">
                                              <p:val>
                                                <p:strVal val="1+#ppt_w/2"/>
                                              </p:val>
                                            </p:tav>
                                            <p:tav tm="100000">
                                              <p:val>
                                                <p:strVal val="#ppt_x"/>
                                              </p:val>
                                            </p:tav>
                                          </p:tavLst>
                                        </p:anim>
                                        <p:anim calcmode="lin" valueType="num">
                                          <p:cBhvr additive="base">
                                            <p:cTn id="20" dur="1400" fill="hold"/>
                                            <p:tgtEl>
                                              <p:spTgt spid="76"/>
                                            </p:tgtEl>
                                            <p:attrNameLst>
                                              <p:attrName>ppt_y</p:attrName>
                                            </p:attrNameLst>
                                          </p:cBhvr>
                                          <p:tavLst>
                                            <p:tav tm="0">
                                              <p:val>
                                                <p:strVal val="0-#ppt_h/2"/>
                                              </p:val>
                                            </p:tav>
                                            <p:tav tm="100000">
                                              <p:val>
                                                <p:strVal val="#ppt_y"/>
                                              </p:val>
                                            </p:tav>
                                          </p:tavLst>
                                        </p:anim>
                                      </p:childTnLst>
                                    </p:cTn>
                                  </p:par>
                                  <p:par>
                                    <p:cTn id="21" presetID="2" presetClass="entr" presetSubtype="12" accel="61000"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1400" fill="hold"/>
                                            <p:tgtEl>
                                              <p:spTgt spid="81"/>
                                            </p:tgtEl>
                                            <p:attrNameLst>
                                              <p:attrName>ppt_x</p:attrName>
                                            </p:attrNameLst>
                                          </p:cBhvr>
                                          <p:tavLst>
                                            <p:tav tm="0">
                                              <p:val>
                                                <p:strVal val="0-#ppt_w/2"/>
                                              </p:val>
                                            </p:tav>
                                            <p:tav tm="100000">
                                              <p:val>
                                                <p:strVal val="#ppt_x"/>
                                              </p:val>
                                            </p:tav>
                                          </p:tavLst>
                                        </p:anim>
                                        <p:anim calcmode="lin" valueType="num">
                                          <p:cBhvr additive="base">
                                            <p:cTn id="24" dur="1400" fill="hold"/>
                                            <p:tgtEl>
                                              <p:spTgt spid="81"/>
                                            </p:tgtEl>
                                            <p:attrNameLst>
                                              <p:attrName>ppt_y</p:attrName>
                                            </p:attrNameLst>
                                          </p:cBhvr>
                                          <p:tavLst>
                                            <p:tav tm="0">
                                              <p:val>
                                                <p:strVal val="1+#ppt_h/2"/>
                                              </p:val>
                                            </p:tav>
                                            <p:tav tm="100000">
                                              <p:val>
                                                <p:strVal val="#ppt_y"/>
                                              </p:val>
                                            </p:tav>
                                          </p:tavLst>
                                        </p:anim>
                                      </p:childTnLst>
                                    </p:cTn>
                                  </p:par>
                                  <p:par>
                                    <p:cTn id="25" presetID="2" presetClass="entr" presetSubtype="3" accel="6100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additive="base">
                                            <p:cTn id="27" dur="1400" fill="hold"/>
                                            <p:tgtEl>
                                              <p:spTgt spid="86"/>
                                            </p:tgtEl>
                                            <p:attrNameLst>
                                              <p:attrName>ppt_x</p:attrName>
                                            </p:attrNameLst>
                                          </p:cBhvr>
                                          <p:tavLst>
                                            <p:tav tm="0">
                                              <p:val>
                                                <p:strVal val="1+#ppt_w/2"/>
                                              </p:val>
                                            </p:tav>
                                            <p:tav tm="100000">
                                              <p:val>
                                                <p:strVal val="#ppt_x"/>
                                              </p:val>
                                            </p:tav>
                                          </p:tavLst>
                                        </p:anim>
                                        <p:anim calcmode="lin" valueType="num">
                                          <p:cBhvr additive="base">
                                            <p:cTn id="28" dur="1400" fill="hold"/>
                                            <p:tgtEl>
                                              <p:spTgt spid="86"/>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1400" fill="hold"/>
                                            <p:tgtEl>
                                              <p:spTgt spid="71"/>
                                            </p:tgtEl>
                                            <p:attrNameLst>
                                              <p:attrName>ppt_x</p:attrName>
                                            </p:attrNameLst>
                                          </p:cBhvr>
                                          <p:tavLst>
                                            <p:tav tm="0">
                                              <p:val>
                                                <p:strVal val="0-#ppt_w/2"/>
                                              </p:val>
                                            </p:tav>
                                            <p:tav tm="100000">
                                              <p:val>
                                                <p:strVal val="#ppt_x"/>
                                              </p:val>
                                            </p:tav>
                                          </p:tavLst>
                                        </p:anim>
                                        <p:anim calcmode="lin" valueType="num">
                                          <p:cBhvr additive="base">
                                            <p:cTn id="32" dur="1400" fill="hold"/>
                                            <p:tgtEl>
                                              <p:spTgt spid="71"/>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31" presetClass="entr" presetSubtype="0" fill="hold" nodeType="afterEffect">
                                      <p:stCondLst>
                                        <p:cond delay="0"/>
                                      </p:stCondLst>
                                      <p:childTnLst>
                                        <p:set>
                                          <p:cBhvr>
                                            <p:cTn id="35" dur="1" fill="hold">
                                              <p:stCondLst>
                                                <p:cond delay="0"/>
                                              </p:stCondLst>
                                            </p:cTn>
                                            <p:tgtEl>
                                              <p:spTgt spid="91"/>
                                            </p:tgtEl>
                                            <p:attrNameLst>
                                              <p:attrName>style.visibility</p:attrName>
                                            </p:attrNameLst>
                                          </p:cBhvr>
                                          <p:to>
                                            <p:strVal val="visible"/>
                                          </p:to>
                                        </p:set>
                                        <p:anim calcmode="lin" valueType="num">
                                          <p:cBhvr>
                                            <p:cTn id="36" dur="500" fill="hold"/>
                                            <p:tgtEl>
                                              <p:spTgt spid="91"/>
                                            </p:tgtEl>
                                            <p:attrNameLst>
                                              <p:attrName>ppt_w</p:attrName>
                                            </p:attrNameLst>
                                          </p:cBhvr>
                                          <p:tavLst>
                                            <p:tav tm="0">
                                              <p:val>
                                                <p:fltVal val="0"/>
                                              </p:val>
                                            </p:tav>
                                            <p:tav tm="100000">
                                              <p:val>
                                                <p:strVal val="#ppt_w"/>
                                              </p:val>
                                            </p:tav>
                                          </p:tavLst>
                                        </p:anim>
                                        <p:anim calcmode="lin" valueType="num">
                                          <p:cBhvr>
                                            <p:cTn id="37" dur="500" fill="hold"/>
                                            <p:tgtEl>
                                              <p:spTgt spid="91"/>
                                            </p:tgtEl>
                                            <p:attrNameLst>
                                              <p:attrName>ppt_h</p:attrName>
                                            </p:attrNameLst>
                                          </p:cBhvr>
                                          <p:tavLst>
                                            <p:tav tm="0">
                                              <p:val>
                                                <p:fltVal val="0"/>
                                              </p:val>
                                            </p:tav>
                                            <p:tav tm="100000">
                                              <p:val>
                                                <p:strVal val="#ppt_h"/>
                                              </p:val>
                                            </p:tav>
                                          </p:tavLst>
                                        </p:anim>
                                        <p:anim calcmode="lin" valueType="num">
                                          <p:cBhvr>
                                            <p:cTn id="38" dur="500" fill="hold"/>
                                            <p:tgtEl>
                                              <p:spTgt spid="91"/>
                                            </p:tgtEl>
                                            <p:attrNameLst>
                                              <p:attrName>style.rotation</p:attrName>
                                            </p:attrNameLst>
                                          </p:cBhvr>
                                          <p:tavLst>
                                            <p:tav tm="0">
                                              <p:val>
                                                <p:fltVal val="90"/>
                                              </p:val>
                                            </p:tav>
                                            <p:tav tm="100000">
                                              <p:val>
                                                <p:fltVal val="0"/>
                                              </p:val>
                                            </p:tav>
                                          </p:tavLst>
                                        </p:anim>
                                        <p:animEffect transition="in" filter="fade">
                                          <p:cBhvr>
                                            <p:cTn id="39" dur="500"/>
                                            <p:tgtEl>
                                              <p:spTgt spid="91"/>
                                            </p:tgtEl>
                                          </p:cBhvr>
                                        </p:animEffect>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ipe(left)">
                                          <p:cBhvr>
                                            <p:cTn id="43" dur="500"/>
                                            <p:tgtEl>
                                              <p:spTgt spid="9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ipe(right)">
                                          <p:cBhvr>
                                            <p:cTn id="46" dur="750"/>
                                            <p:tgtEl>
                                              <p:spTgt spid="96"/>
                                            </p:tgtEl>
                                          </p:cBhvr>
                                        </p:animEffect>
                                      </p:childTnLst>
                                    </p:cTn>
                                  </p:par>
                                </p:childTnLst>
                              </p:cTn>
                            </p:par>
                            <p:par>
                              <p:cTn id="47" fill="hold">
                                <p:stCondLst>
                                  <p:cond delay="3000"/>
                                </p:stCondLst>
                                <p:childTnLst>
                                  <p:par>
                                    <p:cTn id="48" presetID="31" presetClass="entr" presetSubtype="0" fill="hold" grpId="0" nodeType="afterEffect">
                                      <p:stCondLst>
                                        <p:cond delay="0"/>
                                      </p:stCondLst>
                                      <p:childTnLst>
                                        <p:set>
                                          <p:cBhvr>
                                            <p:cTn id="49" dur="1" fill="hold">
                                              <p:stCondLst>
                                                <p:cond delay="0"/>
                                              </p:stCondLst>
                                            </p:cTn>
                                            <p:tgtEl>
                                              <p:spTgt spid="99"/>
                                            </p:tgtEl>
                                            <p:attrNameLst>
                                              <p:attrName>style.visibility</p:attrName>
                                            </p:attrNameLst>
                                          </p:cBhvr>
                                          <p:to>
                                            <p:strVal val="visible"/>
                                          </p:to>
                                        </p:set>
                                        <p:anim calcmode="lin" valueType="num">
                                          <p:cBhvr>
                                            <p:cTn id="50" dur="500" fill="hold"/>
                                            <p:tgtEl>
                                              <p:spTgt spid="99"/>
                                            </p:tgtEl>
                                            <p:attrNameLst>
                                              <p:attrName>ppt_w</p:attrName>
                                            </p:attrNameLst>
                                          </p:cBhvr>
                                          <p:tavLst>
                                            <p:tav tm="0">
                                              <p:val>
                                                <p:fltVal val="0"/>
                                              </p:val>
                                            </p:tav>
                                            <p:tav tm="100000">
                                              <p:val>
                                                <p:strVal val="#ppt_w"/>
                                              </p:val>
                                            </p:tav>
                                          </p:tavLst>
                                        </p:anim>
                                        <p:anim calcmode="lin" valueType="num">
                                          <p:cBhvr>
                                            <p:cTn id="51" dur="500" fill="hold"/>
                                            <p:tgtEl>
                                              <p:spTgt spid="99"/>
                                            </p:tgtEl>
                                            <p:attrNameLst>
                                              <p:attrName>ppt_h</p:attrName>
                                            </p:attrNameLst>
                                          </p:cBhvr>
                                          <p:tavLst>
                                            <p:tav tm="0">
                                              <p:val>
                                                <p:fltVal val="0"/>
                                              </p:val>
                                            </p:tav>
                                            <p:tav tm="100000">
                                              <p:val>
                                                <p:strVal val="#ppt_h"/>
                                              </p:val>
                                            </p:tav>
                                          </p:tavLst>
                                        </p:anim>
                                        <p:anim calcmode="lin" valueType="num">
                                          <p:cBhvr>
                                            <p:cTn id="52" dur="500" fill="hold"/>
                                            <p:tgtEl>
                                              <p:spTgt spid="99"/>
                                            </p:tgtEl>
                                            <p:attrNameLst>
                                              <p:attrName>style.rotation</p:attrName>
                                            </p:attrNameLst>
                                          </p:cBhvr>
                                          <p:tavLst>
                                            <p:tav tm="0">
                                              <p:val>
                                                <p:fltVal val="90"/>
                                              </p:val>
                                            </p:tav>
                                            <p:tav tm="100000">
                                              <p:val>
                                                <p:fltVal val="0"/>
                                              </p:val>
                                            </p:tav>
                                          </p:tavLst>
                                        </p:anim>
                                        <p:animEffect transition="in" filter="fade">
                                          <p:cBhvr>
                                            <p:cTn id="53" dur="500"/>
                                            <p:tgtEl>
                                              <p:spTgt spid="99"/>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wipe(left)">
                                          <p:cBhvr>
                                            <p:cTn id="57" dur="500"/>
                                            <p:tgtEl>
                                              <p:spTgt spid="97"/>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98"/>
                                            </p:tgtEl>
                                            <p:attrNameLst>
                                              <p:attrName>style.visibility</p:attrName>
                                            </p:attrNameLst>
                                          </p:cBhvr>
                                          <p:to>
                                            <p:strVal val="visible"/>
                                          </p:to>
                                        </p:set>
                                        <p:animEffect transition="in" filter="wipe(right)">
                                          <p:cBhvr>
                                            <p:cTn id="60" dur="750"/>
                                            <p:tgtEl>
                                              <p:spTgt spid="98"/>
                                            </p:tgtEl>
                                          </p:cBhvr>
                                        </p:animEffect>
                                      </p:childTnLst>
                                    </p:cTn>
                                  </p:par>
                                </p:childTnLst>
                              </p:cTn>
                            </p:par>
                            <p:par>
                              <p:cTn id="61" fill="hold">
                                <p:stCondLst>
                                  <p:cond delay="4000"/>
                                </p:stCondLst>
                                <p:childTnLst>
                                  <p:par>
                                    <p:cTn id="62" presetID="31" presetClass="entr" presetSubtype="0" fill="hold" nodeType="afterEffect">
                                      <p:stCondLst>
                                        <p:cond delay="0"/>
                                      </p:stCondLst>
                                      <p:childTnLst>
                                        <p:set>
                                          <p:cBhvr>
                                            <p:cTn id="63" dur="1" fill="hold">
                                              <p:stCondLst>
                                                <p:cond delay="0"/>
                                              </p:stCondLst>
                                            </p:cTn>
                                            <p:tgtEl>
                                              <p:spTgt spid="102"/>
                                            </p:tgtEl>
                                            <p:attrNameLst>
                                              <p:attrName>style.visibility</p:attrName>
                                            </p:attrNameLst>
                                          </p:cBhvr>
                                          <p:to>
                                            <p:strVal val="visible"/>
                                          </p:to>
                                        </p:set>
                                        <p:anim calcmode="lin" valueType="num">
                                          <p:cBhvr>
                                            <p:cTn id="64" dur="500" fill="hold"/>
                                            <p:tgtEl>
                                              <p:spTgt spid="102"/>
                                            </p:tgtEl>
                                            <p:attrNameLst>
                                              <p:attrName>ppt_w</p:attrName>
                                            </p:attrNameLst>
                                          </p:cBhvr>
                                          <p:tavLst>
                                            <p:tav tm="0">
                                              <p:val>
                                                <p:fltVal val="0"/>
                                              </p:val>
                                            </p:tav>
                                            <p:tav tm="100000">
                                              <p:val>
                                                <p:strVal val="#ppt_w"/>
                                              </p:val>
                                            </p:tav>
                                          </p:tavLst>
                                        </p:anim>
                                        <p:anim calcmode="lin" valueType="num">
                                          <p:cBhvr>
                                            <p:cTn id="65" dur="500" fill="hold"/>
                                            <p:tgtEl>
                                              <p:spTgt spid="102"/>
                                            </p:tgtEl>
                                            <p:attrNameLst>
                                              <p:attrName>ppt_h</p:attrName>
                                            </p:attrNameLst>
                                          </p:cBhvr>
                                          <p:tavLst>
                                            <p:tav tm="0">
                                              <p:val>
                                                <p:fltVal val="0"/>
                                              </p:val>
                                            </p:tav>
                                            <p:tav tm="100000">
                                              <p:val>
                                                <p:strVal val="#ppt_h"/>
                                              </p:val>
                                            </p:tav>
                                          </p:tavLst>
                                        </p:anim>
                                        <p:anim calcmode="lin" valueType="num">
                                          <p:cBhvr>
                                            <p:cTn id="66" dur="500" fill="hold"/>
                                            <p:tgtEl>
                                              <p:spTgt spid="102"/>
                                            </p:tgtEl>
                                            <p:attrNameLst>
                                              <p:attrName>style.rotation</p:attrName>
                                            </p:attrNameLst>
                                          </p:cBhvr>
                                          <p:tavLst>
                                            <p:tav tm="0">
                                              <p:val>
                                                <p:fltVal val="90"/>
                                              </p:val>
                                            </p:tav>
                                            <p:tav tm="100000">
                                              <p:val>
                                                <p:fltVal val="0"/>
                                              </p:val>
                                            </p:tav>
                                          </p:tavLst>
                                        </p:anim>
                                        <p:animEffect transition="in" filter="fade">
                                          <p:cBhvr>
                                            <p:cTn id="67" dur="500"/>
                                            <p:tgtEl>
                                              <p:spTgt spid="102"/>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wipe(left)">
                                          <p:cBhvr>
                                            <p:cTn id="71" dur="500"/>
                                            <p:tgtEl>
                                              <p:spTgt spid="100"/>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101"/>
                                            </p:tgtEl>
                                            <p:attrNameLst>
                                              <p:attrName>style.visibility</p:attrName>
                                            </p:attrNameLst>
                                          </p:cBhvr>
                                          <p:to>
                                            <p:strVal val="visible"/>
                                          </p:to>
                                        </p:set>
                                        <p:animEffect transition="in" filter="wipe(right)">
                                          <p:cBhvr>
                                            <p:cTn id="74" dur="750"/>
                                            <p:tgtEl>
                                              <p:spTgt spid="101"/>
                                            </p:tgtEl>
                                          </p:cBhvr>
                                        </p:animEffect>
                                      </p:childTnLst>
                                    </p:cTn>
                                  </p:par>
                                </p:childTnLst>
                              </p:cTn>
                            </p:par>
                            <p:par>
                              <p:cTn id="75" fill="hold">
                                <p:stCondLst>
                                  <p:cond delay="5000"/>
                                </p:stCondLst>
                                <p:childTnLst>
                                  <p:par>
                                    <p:cTn id="76" presetID="31" presetClass="entr" presetSubtype="0" fill="hold" nodeType="afterEffect">
                                      <p:stCondLst>
                                        <p:cond delay="0"/>
                                      </p:stCondLst>
                                      <p:childTnLst>
                                        <p:set>
                                          <p:cBhvr>
                                            <p:cTn id="77" dur="1" fill="hold">
                                              <p:stCondLst>
                                                <p:cond delay="0"/>
                                              </p:stCondLst>
                                            </p:cTn>
                                            <p:tgtEl>
                                              <p:spTgt spid="107"/>
                                            </p:tgtEl>
                                            <p:attrNameLst>
                                              <p:attrName>style.visibility</p:attrName>
                                            </p:attrNameLst>
                                          </p:cBhvr>
                                          <p:to>
                                            <p:strVal val="visible"/>
                                          </p:to>
                                        </p:set>
                                        <p:anim calcmode="lin" valueType="num">
                                          <p:cBhvr>
                                            <p:cTn id="78" dur="500" fill="hold"/>
                                            <p:tgtEl>
                                              <p:spTgt spid="107"/>
                                            </p:tgtEl>
                                            <p:attrNameLst>
                                              <p:attrName>ppt_w</p:attrName>
                                            </p:attrNameLst>
                                          </p:cBhvr>
                                          <p:tavLst>
                                            <p:tav tm="0">
                                              <p:val>
                                                <p:fltVal val="0"/>
                                              </p:val>
                                            </p:tav>
                                            <p:tav tm="100000">
                                              <p:val>
                                                <p:strVal val="#ppt_w"/>
                                              </p:val>
                                            </p:tav>
                                          </p:tavLst>
                                        </p:anim>
                                        <p:anim calcmode="lin" valueType="num">
                                          <p:cBhvr>
                                            <p:cTn id="79" dur="500" fill="hold"/>
                                            <p:tgtEl>
                                              <p:spTgt spid="107"/>
                                            </p:tgtEl>
                                            <p:attrNameLst>
                                              <p:attrName>ppt_h</p:attrName>
                                            </p:attrNameLst>
                                          </p:cBhvr>
                                          <p:tavLst>
                                            <p:tav tm="0">
                                              <p:val>
                                                <p:fltVal val="0"/>
                                              </p:val>
                                            </p:tav>
                                            <p:tav tm="100000">
                                              <p:val>
                                                <p:strVal val="#ppt_h"/>
                                              </p:val>
                                            </p:tav>
                                          </p:tavLst>
                                        </p:anim>
                                        <p:anim calcmode="lin" valueType="num">
                                          <p:cBhvr>
                                            <p:cTn id="80" dur="500" fill="hold"/>
                                            <p:tgtEl>
                                              <p:spTgt spid="107"/>
                                            </p:tgtEl>
                                            <p:attrNameLst>
                                              <p:attrName>style.rotation</p:attrName>
                                            </p:attrNameLst>
                                          </p:cBhvr>
                                          <p:tavLst>
                                            <p:tav tm="0">
                                              <p:val>
                                                <p:fltVal val="90"/>
                                              </p:val>
                                            </p:tav>
                                            <p:tav tm="100000">
                                              <p:val>
                                                <p:fltVal val="0"/>
                                              </p:val>
                                            </p:tav>
                                          </p:tavLst>
                                        </p:anim>
                                        <p:animEffect transition="in" filter="fade">
                                          <p:cBhvr>
                                            <p:cTn id="81" dur="500"/>
                                            <p:tgtEl>
                                              <p:spTgt spid="107"/>
                                            </p:tgtEl>
                                          </p:cBhvr>
                                        </p:animEffect>
                                      </p:childTnLst>
                                    </p:cTn>
                                  </p:par>
                                </p:childTnLst>
                              </p:cTn>
                            </p:par>
                            <p:par>
                              <p:cTn id="82" fill="hold">
                                <p:stCondLst>
                                  <p:cond delay="5500"/>
                                </p:stCondLst>
                                <p:childTnLst>
                                  <p:par>
                                    <p:cTn id="83" presetID="22" presetClass="entr" presetSubtype="8" fill="hold" grpId="0" nodeType="afterEffect">
                                      <p:stCondLst>
                                        <p:cond delay="0"/>
                                      </p:stCondLst>
                                      <p:childTnLst>
                                        <p:set>
                                          <p:cBhvr>
                                            <p:cTn id="84" dur="1" fill="hold">
                                              <p:stCondLst>
                                                <p:cond delay="0"/>
                                              </p:stCondLst>
                                            </p:cTn>
                                            <p:tgtEl>
                                              <p:spTgt spid="105"/>
                                            </p:tgtEl>
                                            <p:attrNameLst>
                                              <p:attrName>style.visibility</p:attrName>
                                            </p:attrNameLst>
                                          </p:cBhvr>
                                          <p:to>
                                            <p:strVal val="visible"/>
                                          </p:to>
                                        </p:set>
                                        <p:animEffect transition="in" filter="wipe(left)">
                                          <p:cBhvr>
                                            <p:cTn id="85" dur="500"/>
                                            <p:tgtEl>
                                              <p:spTgt spid="105"/>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wipe(right)">
                                          <p:cBhvr>
                                            <p:cTn id="88" dur="750"/>
                                            <p:tgtEl>
                                              <p:spTgt spid="106"/>
                                            </p:tgtEl>
                                          </p:cBhvr>
                                        </p:animEffect>
                                      </p:childTnLst>
                                    </p:cTn>
                                  </p:par>
                                </p:childTnLst>
                              </p:cTn>
                            </p:par>
                            <p:par>
                              <p:cTn id="89" fill="hold">
                                <p:stCondLst>
                                  <p:cond delay="6000"/>
                                </p:stCondLst>
                                <p:childTnLst>
                                  <p:par>
                                    <p:cTn id="90" presetID="31" presetClass="entr" presetSubtype="0" fill="hold" nodeType="afterEffect">
                                      <p:stCondLst>
                                        <p:cond delay="0"/>
                                      </p:stCondLst>
                                      <p:childTnLst>
                                        <p:set>
                                          <p:cBhvr>
                                            <p:cTn id="91" dur="1" fill="hold">
                                              <p:stCondLst>
                                                <p:cond delay="0"/>
                                              </p:stCondLst>
                                            </p:cTn>
                                            <p:tgtEl>
                                              <p:spTgt spid="121"/>
                                            </p:tgtEl>
                                            <p:attrNameLst>
                                              <p:attrName>style.visibility</p:attrName>
                                            </p:attrNameLst>
                                          </p:cBhvr>
                                          <p:to>
                                            <p:strVal val="visible"/>
                                          </p:to>
                                        </p:set>
                                        <p:anim calcmode="lin" valueType="num">
                                          <p:cBhvr>
                                            <p:cTn id="92" dur="500" fill="hold"/>
                                            <p:tgtEl>
                                              <p:spTgt spid="121"/>
                                            </p:tgtEl>
                                            <p:attrNameLst>
                                              <p:attrName>ppt_w</p:attrName>
                                            </p:attrNameLst>
                                          </p:cBhvr>
                                          <p:tavLst>
                                            <p:tav tm="0">
                                              <p:val>
                                                <p:fltVal val="0"/>
                                              </p:val>
                                            </p:tav>
                                            <p:tav tm="100000">
                                              <p:val>
                                                <p:strVal val="#ppt_w"/>
                                              </p:val>
                                            </p:tav>
                                          </p:tavLst>
                                        </p:anim>
                                        <p:anim calcmode="lin" valueType="num">
                                          <p:cBhvr>
                                            <p:cTn id="93" dur="500" fill="hold"/>
                                            <p:tgtEl>
                                              <p:spTgt spid="121"/>
                                            </p:tgtEl>
                                            <p:attrNameLst>
                                              <p:attrName>ppt_h</p:attrName>
                                            </p:attrNameLst>
                                          </p:cBhvr>
                                          <p:tavLst>
                                            <p:tav tm="0">
                                              <p:val>
                                                <p:fltVal val="0"/>
                                              </p:val>
                                            </p:tav>
                                            <p:tav tm="100000">
                                              <p:val>
                                                <p:strVal val="#ppt_h"/>
                                              </p:val>
                                            </p:tav>
                                          </p:tavLst>
                                        </p:anim>
                                        <p:anim calcmode="lin" valueType="num">
                                          <p:cBhvr>
                                            <p:cTn id="94" dur="500" fill="hold"/>
                                            <p:tgtEl>
                                              <p:spTgt spid="121"/>
                                            </p:tgtEl>
                                            <p:attrNameLst>
                                              <p:attrName>style.rotation</p:attrName>
                                            </p:attrNameLst>
                                          </p:cBhvr>
                                          <p:tavLst>
                                            <p:tav tm="0">
                                              <p:val>
                                                <p:fltVal val="90"/>
                                              </p:val>
                                            </p:tav>
                                            <p:tav tm="100000">
                                              <p:val>
                                                <p:fltVal val="0"/>
                                              </p:val>
                                            </p:tav>
                                          </p:tavLst>
                                        </p:anim>
                                        <p:animEffect transition="in" filter="fade">
                                          <p:cBhvr>
                                            <p:cTn id="95" dur="500"/>
                                            <p:tgtEl>
                                              <p:spTgt spid="121"/>
                                            </p:tgtEl>
                                          </p:cBhvr>
                                        </p:animEffect>
                                      </p:childTnLst>
                                    </p:cTn>
                                  </p:par>
                                </p:childTnLst>
                              </p:cTn>
                            </p:par>
                            <p:par>
                              <p:cTn id="96" fill="hold">
                                <p:stCondLst>
                                  <p:cond delay="6500"/>
                                </p:stCondLst>
                                <p:childTnLst>
                                  <p:par>
                                    <p:cTn id="97" presetID="22" presetClass="entr" presetSubtype="8" fill="hold" grpId="0"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wipe(left)">
                                          <p:cBhvr>
                                            <p:cTn id="99" dur="500"/>
                                            <p:tgtEl>
                                              <p:spTgt spid="119"/>
                                            </p:tgtEl>
                                          </p:cBhvr>
                                        </p:animEffect>
                                      </p:childTnLst>
                                    </p:cTn>
                                  </p:par>
                                  <p:par>
                                    <p:cTn id="100" presetID="22" presetClass="entr" presetSubtype="2" fill="hold" grpId="0" nodeType="withEffect">
                                      <p:stCondLst>
                                        <p:cond delay="0"/>
                                      </p:stCondLst>
                                      <p:childTnLst>
                                        <p:set>
                                          <p:cBhvr>
                                            <p:cTn id="101" dur="1" fill="hold">
                                              <p:stCondLst>
                                                <p:cond delay="0"/>
                                              </p:stCondLst>
                                            </p:cTn>
                                            <p:tgtEl>
                                              <p:spTgt spid="120"/>
                                            </p:tgtEl>
                                            <p:attrNameLst>
                                              <p:attrName>style.visibility</p:attrName>
                                            </p:attrNameLst>
                                          </p:cBhvr>
                                          <p:to>
                                            <p:strVal val="visible"/>
                                          </p:to>
                                        </p:set>
                                        <p:animEffect transition="in" filter="wipe(right)">
                                          <p:cBhvr>
                                            <p:cTn id="102" dur="750"/>
                                            <p:tgtEl>
                                              <p:spTgt spid="120"/>
                                            </p:tgtEl>
                                          </p:cBhvr>
                                        </p:animEffect>
                                      </p:childTnLst>
                                    </p:cTn>
                                  </p:par>
                                </p:childTnLst>
                              </p:cTn>
                            </p:par>
                            <p:par>
                              <p:cTn id="103" fill="hold">
                                <p:stCondLst>
                                  <p:cond delay="7000"/>
                                </p:stCondLst>
                                <p:childTnLst>
                                  <p:par>
                                    <p:cTn id="104" presetID="31" presetClass="entr" presetSubtype="0" fill="hold" nodeType="afterEffect">
                                      <p:stCondLst>
                                        <p:cond delay="0"/>
                                      </p:stCondLst>
                                      <p:childTnLst>
                                        <p:set>
                                          <p:cBhvr>
                                            <p:cTn id="105" dur="1" fill="hold">
                                              <p:stCondLst>
                                                <p:cond delay="0"/>
                                              </p:stCondLst>
                                            </p:cTn>
                                            <p:tgtEl>
                                              <p:spTgt spid="135"/>
                                            </p:tgtEl>
                                            <p:attrNameLst>
                                              <p:attrName>style.visibility</p:attrName>
                                            </p:attrNameLst>
                                          </p:cBhvr>
                                          <p:to>
                                            <p:strVal val="visible"/>
                                          </p:to>
                                        </p:set>
                                        <p:anim calcmode="lin" valueType="num">
                                          <p:cBhvr>
                                            <p:cTn id="106" dur="500" fill="hold"/>
                                            <p:tgtEl>
                                              <p:spTgt spid="135"/>
                                            </p:tgtEl>
                                            <p:attrNameLst>
                                              <p:attrName>ppt_w</p:attrName>
                                            </p:attrNameLst>
                                          </p:cBhvr>
                                          <p:tavLst>
                                            <p:tav tm="0">
                                              <p:val>
                                                <p:fltVal val="0"/>
                                              </p:val>
                                            </p:tav>
                                            <p:tav tm="100000">
                                              <p:val>
                                                <p:strVal val="#ppt_w"/>
                                              </p:val>
                                            </p:tav>
                                          </p:tavLst>
                                        </p:anim>
                                        <p:anim calcmode="lin" valueType="num">
                                          <p:cBhvr>
                                            <p:cTn id="107" dur="500" fill="hold"/>
                                            <p:tgtEl>
                                              <p:spTgt spid="135"/>
                                            </p:tgtEl>
                                            <p:attrNameLst>
                                              <p:attrName>ppt_h</p:attrName>
                                            </p:attrNameLst>
                                          </p:cBhvr>
                                          <p:tavLst>
                                            <p:tav tm="0">
                                              <p:val>
                                                <p:fltVal val="0"/>
                                              </p:val>
                                            </p:tav>
                                            <p:tav tm="100000">
                                              <p:val>
                                                <p:strVal val="#ppt_h"/>
                                              </p:val>
                                            </p:tav>
                                          </p:tavLst>
                                        </p:anim>
                                        <p:anim calcmode="lin" valueType="num">
                                          <p:cBhvr>
                                            <p:cTn id="108" dur="500" fill="hold"/>
                                            <p:tgtEl>
                                              <p:spTgt spid="135"/>
                                            </p:tgtEl>
                                            <p:attrNameLst>
                                              <p:attrName>style.rotation</p:attrName>
                                            </p:attrNameLst>
                                          </p:cBhvr>
                                          <p:tavLst>
                                            <p:tav tm="0">
                                              <p:val>
                                                <p:fltVal val="90"/>
                                              </p:val>
                                            </p:tav>
                                            <p:tav tm="100000">
                                              <p:val>
                                                <p:fltVal val="0"/>
                                              </p:val>
                                            </p:tav>
                                          </p:tavLst>
                                        </p:anim>
                                        <p:animEffect transition="in" filter="fade">
                                          <p:cBhvr>
                                            <p:cTn id="109" dur="500"/>
                                            <p:tgtEl>
                                              <p:spTgt spid="135"/>
                                            </p:tgtEl>
                                          </p:cBhvr>
                                        </p:animEffect>
                                      </p:childTnLst>
                                    </p:cTn>
                                  </p:par>
                                </p:childTnLst>
                              </p:cTn>
                            </p:par>
                            <p:par>
                              <p:cTn id="110" fill="hold">
                                <p:stCondLst>
                                  <p:cond delay="7500"/>
                                </p:stCondLst>
                                <p:childTnLst>
                                  <p:par>
                                    <p:cTn id="111" presetID="22" presetClass="entr" presetSubtype="8" fill="hold" grpId="0" nodeType="afterEffect">
                                      <p:stCondLst>
                                        <p:cond delay="0"/>
                                      </p:stCondLst>
                                      <p:childTnLst>
                                        <p:set>
                                          <p:cBhvr>
                                            <p:cTn id="112" dur="1" fill="hold">
                                              <p:stCondLst>
                                                <p:cond delay="0"/>
                                              </p:stCondLst>
                                            </p:cTn>
                                            <p:tgtEl>
                                              <p:spTgt spid="133"/>
                                            </p:tgtEl>
                                            <p:attrNameLst>
                                              <p:attrName>style.visibility</p:attrName>
                                            </p:attrNameLst>
                                          </p:cBhvr>
                                          <p:to>
                                            <p:strVal val="visible"/>
                                          </p:to>
                                        </p:set>
                                        <p:animEffect transition="in" filter="wipe(left)">
                                          <p:cBhvr>
                                            <p:cTn id="113" dur="500"/>
                                            <p:tgtEl>
                                              <p:spTgt spid="133"/>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134"/>
                                            </p:tgtEl>
                                            <p:attrNameLst>
                                              <p:attrName>style.visibility</p:attrName>
                                            </p:attrNameLst>
                                          </p:cBhvr>
                                          <p:to>
                                            <p:strVal val="visible"/>
                                          </p:to>
                                        </p:set>
                                        <p:animEffect transition="in" filter="wipe(right)">
                                          <p:cBhvr>
                                            <p:cTn id="116" dur="7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97" grpId="0"/>
          <p:bldP spid="98" grpId="0"/>
          <p:bldP spid="99" grpId="0" bldLvl="0" animBg="1"/>
          <p:bldP spid="100" grpId="0"/>
          <p:bldP spid="101" grpId="0"/>
          <p:bldP spid="105" grpId="0"/>
          <p:bldP spid="106" grpId="0"/>
          <p:bldP spid="119" grpId="0"/>
          <p:bldP spid="120" grpId="0"/>
          <p:bldP spid="133" grpId="0"/>
          <p:bldP spid="13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用例图</a:t>
            </a:r>
            <a:endParaRPr lang="zh-CN" altLang="en-US"/>
          </a:p>
        </p:txBody>
      </p:sp>
      <p:pic>
        <p:nvPicPr>
          <p:cNvPr id="18"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588135" y="641350"/>
            <a:ext cx="6162675" cy="4470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首页</a:t>
            </a:r>
            <a:endParaRPr lang="zh-CN" altLang="en-US"/>
          </a:p>
        </p:txBody>
      </p:sp>
      <p:pic>
        <p:nvPicPr>
          <p:cNvPr id="7" name="图片 6" descr="首页"/>
          <p:cNvPicPr>
            <a:picLocks noChangeAspect="1"/>
          </p:cNvPicPr>
          <p:nvPr/>
        </p:nvPicPr>
        <p:blipFill>
          <a:blip r:embed="rId1"/>
          <a:stretch>
            <a:fillRect/>
          </a:stretch>
        </p:blipFill>
        <p:spPr>
          <a:xfrm>
            <a:off x="365760" y="702945"/>
            <a:ext cx="2295525" cy="4260850"/>
          </a:xfrm>
          <a:prstGeom prst="rect">
            <a:avLst/>
          </a:prstGeom>
        </p:spPr>
      </p:pic>
      <p:pic>
        <p:nvPicPr>
          <p:cNvPr id="8" name="图片 7" descr="首页2"/>
          <p:cNvPicPr>
            <a:picLocks noChangeAspect="1"/>
          </p:cNvPicPr>
          <p:nvPr/>
        </p:nvPicPr>
        <p:blipFill>
          <a:blip r:embed="rId2"/>
          <a:stretch>
            <a:fillRect/>
          </a:stretch>
        </p:blipFill>
        <p:spPr>
          <a:xfrm>
            <a:off x="3197860" y="702945"/>
            <a:ext cx="2409190" cy="4260850"/>
          </a:xfrm>
          <a:prstGeom prst="rect">
            <a:avLst/>
          </a:prstGeom>
        </p:spPr>
      </p:pic>
      <p:pic>
        <p:nvPicPr>
          <p:cNvPr id="9" name="图片 8" descr="首页3"/>
          <p:cNvPicPr>
            <a:picLocks noChangeAspect="1"/>
          </p:cNvPicPr>
          <p:nvPr/>
        </p:nvPicPr>
        <p:blipFill>
          <a:blip r:embed="rId3"/>
          <a:stretch>
            <a:fillRect/>
          </a:stretch>
        </p:blipFill>
        <p:spPr>
          <a:xfrm>
            <a:off x="6104255" y="712470"/>
            <a:ext cx="2419350" cy="4251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2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nodeType="afterEffect">
                                  <p:stCondLst>
                                    <p:cond delay="20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书架</a:t>
            </a:r>
            <a:endParaRPr lang="zh-CN" altLang="en-US"/>
          </a:p>
        </p:txBody>
      </p:sp>
      <p:pic>
        <p:nvPicPr>
          <p:cNvPr id="3" name="图片 2" descr="书架1"/>
          <p:cNvPicPr>
            <a:picLocks noChangeAspect="1"/>
          </p:cNvPicPr>
          <p:nvPr/>
        </p:nvPicPr>
        <p:blipFill>
          <a:blip r:embed="rId1"/>
          <a:stretch>
            <a:fillRect/>
          </a:stretch>
        </p:blipFill>
        <p:spPr>
          <a:xfrm>
            <a:off x="1594485" y="712470"/>
            <a:ext cx="2585720" cy="4318635"/>
          </a:xfrm>
          <a:prstGeom prst="rect">
            <a:avLst/>
          </a:prstGeom>
        </p:spPr>
      </p:pic>
      <p:pic>
        <p:nvPicPr>
          <p:cNvPr id="4" name="图片 3" descr="书架2"/>
          <p:cNvPicPr>
            <a:picLocks noChangeAspect="1"/>
          </p:cNvPicPr>
          <p:nvPr/>
        </p:nvPicPr>
        <p:blipFill>
          <a:blip r:embed="rId2"/>
          <a:stretch>
            <a:fillRect/>
          </a:stretch>
        </p:blipFill>
        <p:spPr>
          <a:xfrm>
            <a:off x="4780280" y="712470"/>
            <a:ext cx="2596515" cy="4318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2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服务</a:t>
            </a:r>
            <a:endParaRPr lang="zh-CN" altLang="en-US"/>
          </a:p>
        </p:txBody>
      </p:sp>
      <p:pic>
        <p:nvPicPr>
          <p:cNvPr id="3" name="图片 2" descr="服务1"/>
          <p:cNvPicPr>
            <a:picLocks noChangeAspect="1"/>
          </p:cNvPicPr>
          <p:nvPr/>
        </p:nvPicPr>
        <p:blipFill>
          <a:blip r:embed="rId1"/>
          <a:stretch>
            <a:fillRect/>
          </a:stretch>
        </p:blipFill>
        <p:spPr>
          <a:xfrm>
            <a:off x="426085" y="702945"/>
            <a:ext cx="2295525" cy="4251960"/>
          </a:xfrm>
          <a:prstGeom prst="rect">
            <a:avLst/>
          </a:prstGeom>
        </p:spPr>
      </p:pic>
      <p:pic>
        <p:nvPicPr>
          <p:cNvPr id="4" name="图片 3" descr="服务2"/>
          <p:cNvPicPr>
            <a:picLocks noChangeAspect="1"/>
          </p:cNvPicPr>
          <p:nvPr/>
        </p:nvPicPr>
        <p:blipFill>
          <a:blip r:embed="rId2"/>
          <a:stretch>
            <a:fillRect/>
          </a:stretch>
        </p:blipFill>
        <p:spPr>
          <a:xfrm>
            <a:off x="3220720" y="701675"/>
            <a:ext cx="2408555" cy="4253230"/>
          </a:xfrm>
          <a:prstGeom prst="rect">
            <a:avLst/>
          </a:prstGeom>
        </p:spPr>
      </p:pic>
      <p:pic>
        <p:nvPicPr>
          <p:cNvPr id="5" name="图片 4" descr="服务3"/>
          <p:cNvPicPr>
            <a:picLocks noChangeAspect="1"/>
          </p:cNvPicPr>
          <p:nvPr/>
        </p:nvPicPr>
        <p:blipFill>
          <a:blip r:embed="rId3"/>
          <a:stretch>
            <a:fillRect/>
          </a:stretch>
        </p:blipFill>
        <p:spPr>
          <a:xfrm>
            <a:off x="6202680" y="701675"/>
            <a:ext cx="2329180" cy="4242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2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nodeType="afterEffect">
                                  <p:stCondLst>
                                    <p:cond delay="20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个人中心</a:t>
            </a:r>
            <a:endParaRPr lang="zh-CN" altLang="en-US"/>
          </a:p>
        </p:txBody>
      </p:sp>
      <p:pic>
        <p:nvPicPr>
          <p:cNvPr id="7" name="图片 6" descr="个人中心1"/>
          <p:cNvPicPr>
            <a:picLocks noChangeAspect="1"/>
          </p:cNvPicPr>
          <p:nvPr/>
        </p:nvPicPr>
        <p:blipFill>
          <a:blip r:embed="rId1"/>
          <a:stretch>
            <a:fillRect/>
          </a:stretch>
        </p:blipFill>
        <p:spPr>
          <a:xfrm>
            <a:off x="1241425" y="664210"/>
            <a:ext cx="2409190" cy="4307840"/>
          </a:xfrm>
          <a:prstGeom prst="rect">
            <a:avLst/>
          </a:prstGeom>
        </p:spPr>
      </p:pic>
      <p:pic>
        <p:nvPicPr>
          <p:cNvPr id="8" name="图片 7" descr="个人中心2"/>
          <p:cNvPicPr>
            <a:picLocks noChangeAspect="1"/>
          </p:cNvPicPr>
          <p:nvPr/>
        </p:nvPicPr>
        <p:blipFill>
          <a:blip r:embed="rId2"/>
          <a:stretch>
            <a:fillRect/>
          </a:stretch>
        </p:blipFill>
        <p:spPr>
          <a:xfrm>
            <a:off x="5042535" y="664210"/>
            <a:ext cx="2574925" cy="4307840"/>
          </a:xfrm>
          <a:prstGeom prst="rect">
            <a:avLst/>
          </a:prstGeom>
        </p:spPr>
      </p:pic>
      <p:pic>
        <p:nvPicPr>
          <p:cNvPr id="9" name="图片 8" descr="个人中心3"/>
          <p:cNvPicPr>
            <a:picLocks noChangeAspect="1"/>
          </p:cNvPicPr>
          <p:nvPr/>
        </p:nvPicPr>
        <p:blipFill>
          <a:blip r:embed="rId3"/>
          <a:stretch>
            <a:fillRect/>
          </a:stretch>
        </p:blipFill>
        <p:spPr>
          <a:xfrm>
            <a:off x="1241425" y="664210"/>
            <a:ext cx="2409825" cy="4307205"/>
          </a:xfrm>
          <a:prstGeom prst="rect">
            <a:avLst/>
          </a:prstGeom>
        </p:spPr>
      </p:pic>
      <p:pic>
        <p:nvPicPr>
          <p:cNvPr id="10" name="图片 9" descr="个人中心4"/>
          <p:cNvPicPr>
            <a:picLocks noChangeAspect="1"/>
          </p:cNvPicPr>
          <p:nvPr/>
        </p:nvPicPr>
        <p:blipFill>
          <a:blip r:embed="rId4"/>
          <a:stretch>
            <a:fillRect/>
          </a:stretch>
        </p:blipFill>
        <p:spPr>
          <a:xfrm>
            <a:off x="5042535" y="664210"/>
            <a:ext cx="2574290" cy="4307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20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200"/>
                            </p:stCondLst>
                            <p:childTnLst>
                              <p:par>
                                <p:cTn id="15" presetID="1" presetClass="entr" presetSubtype="0" fill="hold" nodeType="afterEffect">
                                  <p:stCondLst>
                                    <p:cond delay="20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借阅榜单</a:t>
            </a:r>
            <a:endParaRPr lang="zh-CN" altLang="en-US"/>
          </a:p>
        </p:txBody>
      </p:sp>
      <p:pic>
        <p:nvPicPr>
          <p:cNvPr id="7" name="图片 6" descr="借阅1"/>
          <p:cNvPicPr>
            <a:picLocks noChangeAspect="1"/>
          </p:cNvPicPr>
          <p:nvPr/>
        </p:nvPicPr>
        <p:blipFill>
          <a:blip r:embed="rId1"/>
          <a:stretch>
            <a:fillRect/>
          </a:stretch>
        </p:blipFill>
        <p:spPr>
          <a:xfrm>
            <a:off x="1405890" y="717550"/>
            <a:ext cx="2547620" cy="4271645"/>
          </a:xfrm>
          <a:prstGeom prst="rect">
            <a:avLst/>
          </a:prstGeom>
        </p:spPr>
      </p:pic>
      <p:pic>
        <p:nvPicPr>
          <p:cNvPr id="8" name="图片 7" descr="借阅2"/>
          <p:cNvPicPr>
            <a:picLocks noChangeAspect="1"/>
          </p:cNvPicPr>
          <p:nvPr/>
        </p:nvPicPr>
        <p:blipFill>
          <a:blip r:embed="rId2"/>
          <a:stretch>
            <a:fillRect/>
          </a:stretch>
        </p:blipFill>
        <p:spPr>
          <a:xfrm>
            <a:off x="4930140" y="717550"/>
            <a:ext cx="2539365" cy="4271645"/>
          </a:xfrm>
          <a:prstGeom prst="rect">
            <a:avLst/>
          </a:prstGeom>
        </p:spPr>
      </p:pic>
      <p:pic>
        <p:nvPicPr>
          <p:cNvPr id="9" name="图片 8" descr="借阅3"/>
          <p:cNvPicPr>
            <a:picLocks noChangeAspect="1"/>
          </p:cNvPicPr>
          <p:nvPr/>
        </p:nvPicPr>
        <p:blipFill>
          <a:blip r:embed="rId3"/>
          <a:stretch>
            <a:fillRect/>
          </a:stretch>
        </p:blipFill>
        <p:spPr>
          <a:xfrm>
            <a:off x="1405890" y="717550"/>
            <a:ext cx="2547620" cy="4272280"/>
          </a:xfrm>
          <a:prstGeom prst="rect">
            <a:avLst/>
          </a:prstGeom>
        </p:spPr>
      </p:pic>
      <p:pic>
        <p:nvPicPr>
          <p:cNvPr id="10" name="图片 9" descr="借阅4"/>
          <p:cNvPicPr>
            <a:picLocks noChangeAspect="1"/>
          </p:cNvPicPr>
          <p:nvPr/>
        </p:nvPicPr>
        <p:blipFill>
          <a:blip r:embed="rId4"/>
          <a:stretch>
            <a:fillRect/>
          </a:stretch>
        </p:blipFill>
        <p:spPr>
          <a:xfrm>
            <a:off x="4930140" y="717550"/>
            <a:ext cx="2540000" cy="4272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20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200"/>
                            </p:stCondLst>
                            <p:childTnLst>
                              <p:par>
                                <p:cTn id="15" presetID="1" presetClass="entr" presetSubtype="0" fill="hold" nodeType="afterEffect">
                                  <p:stCondLst>
                                    <p:cond delay="20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笔记秀</a:t>
            </a:r>
            <a:endParaRPr lang="zh-CN" altLang="en-US"/>
          </a:p>
        </p:txBody>
      </p:sp>
      <p:pic>
        <p:nvPicPr>
          <p:cNvPr id="6" name="图片 5" descr="笔记秀1"/>
          <p:cNvPicPr>
            <a:picLocks noChangeAspect="1"/>
          </p:cNvPicPr>
          <p:nvPr/>
        </p:nvPicPr>
        <p:blipFill>
          <a:blip r:embed="rId1"/>
          <a:stretch>
            <a:fillRect/>
          </a:stretch>
        </p:blipFill>
        <p:spPr>
          <a:xfrm>
            <a:off x="1219835" y="814705"/>
            <a:ext cx="2407920" cy="4072255"/>
          </a:xfrm>
          <a:prstGeom prst="rect">
            <a:avLst/>
          </a:prstGeom>
        </p:spPr>
      </p:pic>
      <p:pic>
        <p:nvPicPr>
          <p:cNvPr id="7" name="图片 6" descr="笔记秀2"/>
          <p:cNvPicPr>
            <a:picLocks noChangeAspect="1"/>
          </p:cNvPicPr>
          <p:nvPr/>
        </p:nvPicPr>
        <p:blipFill>
          <a:blip r:embed="rId2"/>
          <a:stretch>
            <a:fillRect/>
          </a:stretch>
        </p:blipFill>
        <p:spPr>
          <a:xfrm>
            <a:off x="5010785" y="814705"/>
            <a:ext cx="2469515" cy="4071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2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0" y="0"/>
            <a:ext cx="9144000" cy="5143500"/>
          </a:xfrm>
          <a:prstGeom prst="rect">
            <a:avLst/>
          </a:prstGeom>
        </p:spPr>
      </p:pic>
      <p:sp>
        <p:nvSpPr>
          <p:cNvPr id="7" name="同侧圆角矩形 6"/>
          <p:cNvSpPr/>
          <p:nvPr/>
        </p:nvSpPr>
        <p:spPr>
          <a:xfrm rot="16200000">
            <a:off x="486471" y="2037354"/>
            <a:ext cx="2453453" cy="1288273"/>
          </a:xfrm>
          <a:prstGeom prst="round2SameRect">
            <a:avLst>
              <a:gd name="adj1" fmla="val 23877"/>
              <a:gd name="adj2" fmla="val 0"/>
            </a:avLst>
          </a:prstGeom>
          <a:solidFill>
            <a:schemeClr val="accent1"/>
          </a:solidFill>
          <a:ln w="15875">
            <a:noFill/>
          </a:ln>
          <a:effectLst>
            <a:outerShdw blurRad="292100" dist="165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8" name="组合 7"/>
          <p:cNvGrpSpPr/>
          <p:nvPr/>
        </p:nvGrpSpPr>
        <p:grpSpPr>
          <a:xfrm>
            <a:off x="1452552" y="1588345"/>
            <a:ext cx="505896" cy="600164"/>
            <a:chOff x="4560808" y="1584759"/>
            <a:chExt cx="674440" cy="800403"/>
          </a:xfrm>
        </p:grpSpPr>
        <p:sp>
          <p:nvSpPr>
            <p:cNvPr id="9" name="椭圆 8"/>
            <p:cNvSpPr/>
            <p:nvPr/>
          </p:nvSpPr>
          <p:spPr>
            <a:xfrm>
              <a:off x="4560808" y="1618057"/>
              <a:ext cx="674440" cy="674440"/>
            </a:xfrm>
            <a:prstGeom prst="ellipse">
              <a:avLst/>
            </a:prstGeom>
            <a:solidFill>
              <a:schemeClr val="bg1">
                <a:lumMod val="95000"/>
              </a:schemeClr>
            </a:solidFill>
            <a:ln w="22225">
              <a:solidFill>
                <a:schemeClr val="bg1">
                  <a:lumMod val="95000"/>
                </a:schemeClr>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935011"/>
                </a:solidFill>
              </a:endParaRPr>
            </a:p>
          </p:txBody>
        </p:sp>
        <p:sp>
          <p:nvSpPr>
            <p:cNvPr id="10" name="文本框 63"/>
            <p:cNvSpPr txBox="1"/>
            <p:nvPr/>
          </p:nvSpPr>
          <p:spPr>
            <a:xfrm>
              <a:off x="4606787" y="1584759"/>
              <a:ext cx="561699" cy="800403"/>
            </a:xfrm>
            <a:prstGeom prst="rect">
              <a:avLst/>
            </a:prstGeom>
            <a:noFill/>
          </p:spPr>
          <p:txBody>
            <a:bodyPr wrap="square" rtlCol="0">
              <a:spAutoFit/>
            </a:bodyPr>
            <a:lstStyle/>
            <a:p>
              <a:pPr algn="ctr"/>
              <a:r>
                <a:rPr lang="en-US" altLang="zh-CN" sz="3300" dirty="0">
                  <a:solidFill>
                    <a:srgbClr val="935011"/>
                  </a:solidFill>
                  <a:latin typeface="Impact" panose="020B0806030902050204" pitchFamily="34" charset="0"/>
                </a:rPr>
                <a:t>1</a:t>
              </a:r>
              <a:endParaRPr lang="zh-CN" altLang="en-US" sz="3300" dirty="0">
                <a:solidFill>
                  <a:srgbClr val="935011"/>
                </a:solidFill>
                <a:latin typeface="Impact" panose="020B0806030902050204" pitchFamily="34" charset="0"/>
              </a:endParaRPr>
            </a:p>
          </p:txBody>
        </p:sp>
      </p:grpSp>
      <p:sp>
        <p:nvSpPr>
          <p:cNvPr id="12" name="文本框 68"/>
          <p:cNvSpPr txBox="1"/>
          <p:nvPr/>
        </p:nvSpPr>
        <p:spPr>
          <a:xfrm>
            <a:off x="1210310" y="2346960"/>
            <a:ext cx="1042670" cy="583565"/>
          </a:xfrm>
          <a:prstGeom prst="rect">
            <a:avLst/>
          </a:prstGeom>
          <a:noFill/>
        </p:spPr>
        <p:txBody>
          <a:bodyPr wrap="square" rtlCol="0">
            <a:spAutoFit/>
          </a:bodyPr>
          <a:lstStyle/>
          <a:p>
            <a:pPr algn="ctr"/>
            <a:r>
              <a:rPr lang="zh-CN" altLang="en-US" sz="1600" dirty="0">
                <a:solidFill>
                  <a:prstClr val="white"/>
                </a:solidFill>
                <a:latin typeface="时尚中黑简体" panose="01010104010101010101" pitchFamily="2" charset="-122"/>
                <a:ea typeface="时尚中黑简体" panose="01010104010101010101" pitchFamily="2" charset="-122"/>
              </a:rPr>
              <a:t>项目背景及简介</a:t>
            </a:r>
            <a:endParaRPr lang="zh-CN" altLang="en-US" sz="1600" dirty="0">
              <a:solidFill>
                <a:prstClr val="white"/>
              </a:solidFill>
              <a:latin typeface="时尚中黑简体" panose="01010104010101010101" pitchFamily="2" charset="-122"/>
              <a:ea typeface="时尚中黑简体" panose="01010104010101010101" pitchFamily="2" charset="-122"/>
            </a:endParaRPr>
          </a:p>
        </p:txBody>
      </p:sp>
      <p:sp>
        <p:nvSpPr>
          <p:cNvPr id="14" name="同侧圆角矩形 13"/>
          <p:cNvSpPr/>
          <p:nvPr/>
        </p:nvSpPr>
        <p:spPr>
          <a:xfrm rot="16200000">
            <a:off x="2388452" y="2047516"/>
            <a:ext cx="2453453" cy="1288273"/>
          </a:xfrm>
          <a:prstGeom prst="round2SameRect">
            <a:avLst>
              <a:gd name="adj1" fmla="val 23877"/>
              <a:gd name="adj2" fmla="val 0"/>
            </a:avLst>
          </a:prstGeom>
          <a:solidFill>
            <a:schemeClr val="accent2"/>
          </a:solidFill>
          <a:ln w="15875">
            <a:noFill/>
          </a:ln>
          <a:effectLst>
            <a:outerShdw blurRad="292100" dist="165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15" name="组合 14"/>
          <p:cNvGrpSpPr/>
          <p:nvPr/>
        </p:nvGrpSpPr>
        <p:grpSpPr>
          <a:xfrm>
            <a:off x="3385060" y="1630238"/>
            <a:ext cx="505896" cy="600164"/>
            <a:chOff x="6197474" y="2097937"/>
            <a:chExt cx="674440" cy="800405"/>
          </a:xfrm>
        </p:grpSpPr>
        <p:sp>
          <p:nvSpPr>
            <p:cNvPr id="16" name="椭圆 15"/>
            <p:cNvSpPr/>
            <p:nvPr/>
          </p:nvSpPr>
          <p:spPr>
            <a:xfrm>
              <a:off x="6197474" y="2139438"/>
              <a:ext cx="674440" cy="674440"/>
            </a:xfrm>
            <a:prstGeom prst="ellipse">
              <a:avLst/>
            </a:prstGeom>
            <a:solidFill>
              <a:schemeClr val="bg1">
                <a:lumMod val="95000"/>
              </a:schemeClr>
            </a:solidFill>
            <a:ln w="22225">
              <a:solidFill>
                <a:schemeClr val="bg1">
                  <a:lumMod val="95000"/>
                </a:schemeClr>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935011"/>
                </a:solidFill>
              </a:endParaRPr>
            </a:p>
          </p:txBody>
        </p:sp>
        <p:sp>
          <p:nvSpPr>
            <p:cNvPr id="17" name="文本框 64"/>
            <p:cNvSpPr txBox="1"/>
            <p:nvPr/>
          </p:nvSpPr>
          <p:spPr>
            <a:xfrm>
              <a:off x="6266542" y="2097937"/>
              <a:ext cx="561699" cy="800405"/>
            </a:xfrm>
            <a:prstGeom prst="rect">
              <a:avLst/>
            </a:prstGeom>
            <a:noFill/>
          </p:spPr>
          <p:txBody>
            <a:bodyPr wrap="square" rtlCol="0">
              <a:spAutoFit/>
            </a:bodyPr>
            <a:lstStyle/>
            <a:p>
              <a:pPr algn="ctr"/>
              <a:r>
                <a:rPr lang="en-US" altLang="zh-CN" sz="3300" dirty="0">
                  <a:solidFill>
                    <a:srgbClr val="935011"/>
                  </a:solidFill>
                  <a:latin typeface="Impact" panose="020B0806030902050204" pitchFamily="34" charset="0"/>
                </a:rPr>
                <a:t>2</a:t>
              </a:r>
              <a:endParaRPr lang="zh-CN" altLang="en-US" sz="3300" dirty="0">
                <a:solidFill>
                  <a:srgbClr val="935011"/>
                </a:solidFill>
                <a:latin typeface="Impact" panose="020B0806030902050204" pitchFamily="34" charset="0"/>
              </a:endParaRPr>
            </a:p>
          </p:txBody>
        </p:sp>
      </p:grpSp>
      <p:sp>
        <p:nvSpPr>
          <p:cNvPr id="19" name="文本框 71"/>
          <p:cNvSpPr txBox="1"/>
          <p:nvPr/>
        </p:nvSpPr>
        <p:spPr>
          <a:xfrm>
            <a:off x="3058795" y="2381885"/>
            <a:ext cx="1104900" cy="337185"/>
          </a:xfrm>
          <a:prstGeom prst="rect">
            <a:avLst/>
          </a:prstGeom>
          <a:noFill/>
        </p:spPr>
        <p:txBody>
          <a:bodyPr wrap="square" rtlCol="0">
            <a:spAutoFit/>
          </a:bodyPr>
          <a:lstStyle/>
          <a:p>
            <a:pPr algn="ctr"/>
            <a:r>
              <a:rPr lang="zh-CN" altLang="en-US" sz="1600" dirty="0">
                <a:solidFill>
                  <a:prstClr val="white"/>
                </a:solidFill>
                <a:latin typeface="时尚中黑简体" panose="01010104010101010101" pitchFamily="2" charset="-122"/>
                <a:ea typeface="时尚中黑简体" panose="01010104010101010101" pitchFamily="2" charset="-122"/>
              </a:rPr>
              <a:t>开发过程</a:t>
            </a:r>
            <a:endParaRPr lang="zh-CN" altLang="en-US" sz="1600" dirty="0">
              <a:solidFill>
                <a:prstClr val="white"/>
              </a:solidFill>
              <a:latin typeface="时尚中黑简体" panose="01010104010101010101" pitchFamily="2" charset="-122"/>
              <a:ea typeface="时尚中黑简体" panose="01010104010101010101" pitchFamily="2" charset="-122"/>
            </a:endParaRPr>
          </a:p>
        </p:txBody>
      </p:sp>
      <p:sp>
        <p:nvSpPr>
          <p:cNvPr id="21" name="同侧圆角矩形 20"/>
          <p:cNvSpPr/>
          <p:nvPr/>
        </p:nvSpPr>
        <p:spPr>
          <a:xfrm rot="16200000">
            <a:off x="4290434" y="2047430"/>
            <a:ext cx="2453453" cy="1288273"/>
          </a:xfrm>
          <a:prstGeom prst="round2SameRect">
            <a:avLst>
              <a:gd name="adj1" fmla="val 23877"/>
              <a:gd name="adj2" fmla="val 0"/>
            </a:avLst>
          </a:prstGeom>
          <a:solidFill>
            <a:schemeClr val="accent3"/>
          </a:solidFill>
          <a:ln w="15875">
            <a:noFill/>
          </a:ln>
          <a:effectLst>
            <a:outerShdw blurRad="292100" dist="165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22" name="组合 21"/>
          <p:cNvGrpSpPr/>
          <p:nvPr/>
        </p:nvGrpSpPr>
        <p:grpSpPr>
          <a:xfrm>
            <a:off x="5268024" y="1619941"/>
            <a:ext cx="505896" cy="600164"/>
            <a:chOff x="7768088" y="2579617"/>
            <a:chExt cx="674440" cy="800403"/>
          </a:xfrm>
        </p:grpSpPr>
        <p:sp>
          <p:nvSpPr>
            <p:cNvPr id="23" name="椭圆 22"/>
            <p:cNvSpPr/>
            <p:nvPr/>
          </p:nvSpPr>
          <p:spPr>
            <a:xfrm>
              <a:off x="7768088" y="2614418"/>
              <a:ext cx="674440" cy="674440"/>
            </a:xfrm>
            <a:prstGeom prst="ellipse">
              <a:avLst/>
            </a:prstGeom>
            <a:solidFill>
              <a:schemeClr val="bg1">
                <a:lumMod val="95000"/>
              </a:schemeClr>
            </a:solidFill>
            <a:ln w="22225">
              <a:solidFill>
                <a:schemeClr val="bg1">
                  <a:lumMod val="95000"/>
                </a:schemeClr>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935011"/>
                </a:solidFill>
              </a:endParaRPr>
            </a:p>
          </p:txBody>
        </p:sp>
        <p:sp>
          <p:nvSpPr>
            <p:cNvPr id="24" name="文本框 65"/>
            <p:cNvSpPr txBox="1"/>
            <p:nvPr/>
          </p:nvSpPr>
          <p:spPr>
            <a:xfrm>
              <a:off x="7846774" y="2579617"/>
              <a:ext cx="561699" cy="800403"/>
            </a:xfrm>
            <a:prstGeom prst="rect">
              <a:avLst/>
            </a:prstGeom>
            <a:noFill/>
          </p:spPr>
          <p:txBody>
            <a:bodyPr wrap="square" rtlCol="0">
              <a:spAutoFit/>
            </a:bodyPr>
            <a:lstStyle/>
            <a:p>
              <a:pPr algn="ctr"/>
              <a:r>
                <a:rPr lang="en-US" altLang="zh-CN" sz="3300" dirty="0">
                  <a:solidFill>
                    <a:srgbClr val="935011"/>
                  </a:solidFill>
                  <a:latin typeface="Impact" panose="020B0806030902050204" pitchFamily="34" charset="0"/>
                </a:rPr>
                <a:t>3</a:t>
              </a:r>
              <a:endParaRPr lang="zh-CN" altLang="en-US" sz="3300" dirty="0">
                <a:solidFill>
                  <a:srgbClr val="935011"/>
                </a:solidFill>
                <a:latin typeface="Impact" panose="020B0806030902050204" pitchFamily="34" charset="0"/>
              </a:endParaRPr>
            </a:p>
          </p:txBody>
        </p:sp>
      </p:grpSp>
      <p:grpSp>
        <p:nvGrpSpPr>
          <p:cNvPr id="25" name="组合 24"/>
          <p:cNvGrpSpPr/>
          <p:nvPr/>
        </p:nvGrpSpPr>
        <p:grpSpPr>
          <a:xfrm>
            <a:off x="5373955" y="3398170"/>
            <a:ext cx="342251" cy="344441"/>
            <a:chOff x="5042691" y="2273920"/>
            <a:chExt cx="702937" cy="707692"/>
          </a:xfrm>
          <a:solidFill>
            <a:schemeClr val="bg1"/>
          </a:solidFill>
        </p:grpSpPr>
        <p:sp>
          <p:nvSpPr>
            <p:cNvPr id="26"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27" name="Freeform 13"/>
            <p:cNvSpPr>
              <a:spLocks noEditPoints="1"/>
            </p:cNvSpPr>
            <p:nvPr/>
          </p:nvSpPr>
          <p:spPr bwMode="auto">
            <a:xfrm>
              <a:off x="5042691" y="2273920"/>
              <a:ext cx="529214" cy="655758"/>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29" name="文本框 74"/>
          <p:cNvSpPr txBox="1"/>
          <p:nvPr/>
        </p:nvSpPr>
        <p:spPr>
          <a:xfrm>
            <a:off x="4985385" y="2346960"/>
            <a:ext cx="1104900" cy="583565"/>
          </a:xfrm>
          <a:prstGeom prst="rect">
            <a:avLst/>
          </a:prstGeom>
          <a:noFill/>
        </p:spPr>
        <p:txBody>
          <a:bodyPr wrap="square" rtlCol="0">
            <a:spAutoFit/>
          </a:bodyPr>
          <a:lstStyle/>
          <a:p>
            <a:pPr algn="ctr"/>
            <a:r>
              <a:rPr lang="zh-CN" altLang="en-US" sz="1600" dirty="0">
                <a:solidFill>
                  <a:prstClr val="white"/>
                </a:solidFill>
                <a:latin typeface="时尚中黑简体" panose="01010104010101010101" pitchFamily="2" charset="-122"/>
                <a:ea typeface="时尚中黑简体" panose="01010104010101010101" pitchFamily="2" charset="-122"/>
              </a:rPr>
              <a:t>系统功能简介</a:t>
            </a:r>
            <a:endParaRPr lang="zh-CN" altLang="en-US" sz="1600" dirty="0">
              <a:solidFill>
                <a:prstClr val="white"/>
              </a:solidFill>
              <a:latin typeface="时尚中黑简体" panose="01010104010101010101" pitchFamily="2" charset="-122"/>
              <a:ea typeface="时尚中黑简体" panose="01010104010101010101" pitchFamily="2" charset="-122"/>
            </a:endParaRPr>
          </a:p>
        </p:txBody>
      </p:sp>
      <p:sp>
        <p:nvSpPr>
          <p:cNvPr id="31" name="同侧圆角矩形 30"/>
          <p:cNvSpPr/>
          <p:nvPr/>
        </p:nvSpPr>
        <p:spPr>
          <a:xfrm rot="16200000">
            <a:off x="6202575" y="2037182"/>
            <a:ext cx="2453452" cy="1288273"/>
          </a:xfrm>
          <a:prstGeom prst="round2SameRect">
            <a:avLst>
              <a:gd name="adj1" fmla="val 23877"/>
              <a:gd name="adj2" fmla="val 0"/>
            </a:avLst>
          </a:prstGeom>
          <a:solidFill>
            <a:schemeClr val="accent4"/>
          </a:solidFill>
          <a:ln w="15875">
            <a:noFill/>
          </a:ln>
          <a:effectLst>
            <a:outerShdw blurRad="292100" dist="165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32" name="组合 31"/>
          <p:cNvGrpSpPr/>
          <p:nvPr/>
        </p:nvGrpSpPr>
        <p:grpSpPr>
          <a:xfrm>
            <a:off x="7176324" y="1623253"/>
            <a:ext cx="505896" cy="600164"/>
            <a:chOff x="9372478" y="3066745"/>
            <a:chExt cx="674440" cy="800403"/>
          </a:xfrm>
        </p:grpSpPr>
        <p:sp>
          <p:nvSpPr>
            <p:cNvPr id="33" name="椭圆 32"/>
            <p:cNvSpPr/>
            <p:nvPr/>
          </p:nvSpPr>
          <p:spPr>
            <a:xfrm>
              <a:off x="9372478" y="3094380"/>
              <a:ext cx="674440" cy="674440"/>
            </a:xfrm>
            <a:prstGeom prst="ellipse">
              <a:avLst/>
            </a:prstGeom>
            <a:solidFill>
              <a:schemeClr val="bg1">
                <a:lumMod val="95000"/>
              </a:schemeClr>
            </a:solidFill>
            <a:ln w="22225">
              <a:solidFill>
                <a:schemeClr val="bg1">
                  <a:lumMod val="95000"/>
                </a:schemeClr>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935011"/>
                </a:solidFill>
              </a:endParaRPr>
            </a:p>
          </p:txBody>
        </p:sp>
        <p:sp>
          <p:nvSpPr>
            <p:cNvPr id="34" name="文本框 66"/>
            <p:cNvSpPr txBox="1"/>
            <p:nvPr/>
          </p:nvSpPr>
          <p:spPr>
            <a:xfrm>
              <a:off x="9403451" y="3066745"/>
              <a:ext cx="561699" cy="800403"/>
            </a:xfrm>
            <a:prstGeom prst="rect">
              <a:avLst/>
            </a:prstGeom>
            <a:noFill/>
          </p:spPr>
          <p:txBody>
            <a:bodyPr wrap="square" rtlCol="0">
              <a:spAutoFit/>
            </a:bodyPr>
            <a:lstStyle/>
            <a:p>
              <a:pPr algn="ctr"/>
              <a:r>
                <a:rPr lang="en-US" altLang="zh-CN" sz="3300" dirty="0">
                  <a:solidFill>
                    <a:srgbClr val="935011"/>
                  </a:solidFill>
                  <a:latin typeface="Impact" panose="020B0806030902050204" pitchFamily="34" charset="0"/>
                </a:rPr>
                <a:t>4</a:t>
              </a:r>
              <a:endParaRPr lang="zh-CN" altLang="en-US" sz="3300" dirty="0">
                <a:solidFill>
                  <a:srgbClr val="935011"/>
                </a:solidFill>
                <a:latin typeface="Impact" panose="020B0806030902050204" pitchFamily="34" charset="0"/>
              </a:endParaRPr>
            </a:p>
          </p:txBody>
        </p:sp>
      </p:grpSp>
      <p:sp>
        <p:nvSpPr>
          <p:cNvPr id="36" name="文本框 77"/>
          <p:cNvSpPr txBox="1"/>
          <p:nvPr/>
        </p:nvSpPr>
        <p:spPr>
          <a:xfrm>
            <a:off x="6885940" y="2346960"/>
            <a:ext cx="1104900" cy="337185"/>
          </a:xfrm>
          <a:prstGeom prst="rect">
            <a:avLst/>
          </a:prstGeom>
          <a:noFill/>
        </p:spPr>
        <p:txBody>
          <a:bodyPr wrap="square" rtlCol="0">
            <a:spAutoFit/>
          </a:bodyPr>
          <a:lstStyle/>
          <a:p>
            <a:pPr algn="ctr"/>
            <a:r>
              <a:rPr lang="zh-CN" altLang="en-US" sz="1600" dirty="0">
                <a:solidFill>
                  <a:prstClr val="white"/>
                </a:solidFill>
                <a:latin typeface="时尚中黑简体" panose="01010104010101010101" pitchFamily="2" charset="-122"/>
                <a:ea typeface="时尚中黑简体" panose="01010104010101010101" pitchFamily="2" charset="-122"/>
              </a:rPr>
              <a:t>成果展望</a:t>
            </a:r>
            <a:endParaRPr lang="zh-CN" altLang="en-US" sz="1600" dirty="0">
              <a:solidFill>
                <a:prstClr val="white"/>
              </a:solidFill>
              <a:latin typeface="时尚中黑简体" panose="01010104010101010101" pitchFamily="2" charset="-122"/>
              <a:ea typeface="时尚中黑简体" panose="01010104010101010101" pitchFamily="2" charset="-122"/>
            </a:endParaRPr>
          </a:p>
        </p:txBody>
      </p:sp>
      <p:grpSp>
        <p:nvGrpSpPr>
          <p:cNvPr id="38" name="组合 37"/>
          <p:cNvGrpSpPr/>
          <p:nvPr/>
        </p:nvGrpSpPr>
        <p:grpSpPr>
          <a:xfrm>
            <a:off x="7267162" y="3398170"/>
            <a:ext cx="354351" cy="315645"/>
            <a:chOff x="12534321" y="-1120753"/>
            <a:chExt cx="472468" cy="420860"/>
          </a:xfrm>
          <a:solidFill>
            <a:schemeClr val="bg1"/>
          </a:solidFill>
        </p:grpSpPr>
        <p:sp>
          <p:nvSpPr>
            <p:cNvPr id="39" name="Freeform 237"/>
            <p:cNvSpPr/>
            <p:nvPr/>
          </p:nvSpPr>
          <p:spPr bwMode="auto">
            <a:xfrm>
              <a:off x="12641911" y="-979298"/>
              <a:ext cx="99406" cy="201077"/>
            </a:xfrm>
            <a:custGeom>
              <a:avLst/>
              <a:gdLst>
                <a:gd name="T0" fmla="*/ 10 w 36"/>
                <a:gd name="T1" fmla="*/ 47 h 73"/>
                <a:gd name="T2" fmla="*/ 18 w 36"/>
                <a:gd name="T3" fmla="*/ 56 h 73"/>
                <a:gd name="T4" fmla="*/ 26 w 36"/>
                <a:gd name="T5" fmla="*/ 49 h 73"/>
                <a:gd name="T6" fmla="*/ 17 w 36"/>
                <a:gd name="T7" fmla="*/ 41 h 73"/>
                <a:gd name="T8" fmla="*/ 6 w 36"/>
                <a:gd name="T9" fmla="*/ 36 h 73"/>
                <a:gd name="T10" fmla="*/ 0 w 36"/>
                <a:gd name="T11" fmla="*/ 24 h 73"/>
                <a:gd name="T12" fmla="*/ 13 w 36"/>
                <a:gd name="T13" fmla="*/ 8 h 73"/>
                <a:gd name="T14" fmla="*/ 13 w 36"/>
                <a:gd name="T15" fmla="*/ 0 h 73"/>
                <a:gd name="T16" fmla="*/ 21 w 36"/>
                <a:gd name="T17" fmla="*/ 0 h 73"/>
                <a:gd name="T18" fmla="*/ 21 w 36"/>
                <a:gd name="T19" fmla="*/ 9 h 73"/>
                <a:gd name="T20" fmla="*/ 26 w 36"/>
                <a:gd name="T21" fmla="*/ 12 h 73"/>
                <a:gd name="T22" fmla="*/ 26 w 36"/>
                <a:gd name="T23" fmla="*/ 9 h 73"/>
                <a:gd name="T24" fmla="*/ 33 w 36"/>
                <a:gd name="T25" fmla="*/ 9 h 73"/>
                <a:gd name="T26" fmla="*/ 33 w 36"/>
                <a:gd name="T27" fmla="*/ 24 h 73"/>
                <a:gd name="T28" fmla="*/ 24 w 36"/>
                <a:gd name="T29" fmla="*/ 24 h 73"/>
                <a:gd name="T30" fmla="*/ 17 w 36"/>
                <a:gd name="T31" fmla="*/ 17 h 73"/>
                <a:gd name="T32" fmla="*/ 10 w 36"/>
                <a:gd name="T33" fmla="*/ 24 h 73"/>
                <a:gd name="T34" fmla="*/ 17 w 36"/>
                <a:gd name="T35" fmla="*/ 31 h 73"/>
                <a:gd name="T36" fmla="*/ 29 w 36"/>
                <a:gd name="T37" fmla="*/ 35 h 73"/>
                <a:gd name="T38" fmla="*/ 36 w 36"/>
                <a:gd name="T39" fmla="*/ 48 h 73"/>
                <a:gd name="T40" fmla="*/ 21 w 36"/>
                <a:gd name="T41" fmla="*/ 65 h 73"/>
                <a:gd name="T42" fmla="*/ 21 w 36"/>
                <a:gd name="T43" fmla="*/ 73 h 73"/>
                <a:gd name="T44" fmla="*/ 13 w 36"/>
                <a:gd name="T45" fmla="*/ 73 h 73"/>
                <a:gd name="T46" fmla="*/ 13 w 36"/>
                <a:gd name="T47" fmla="*/ 63 h 73"/>
                <a:gd name="T48" fmla="*/ 13 w 36"/>
                <a:gd name="T49" fmla="*/ 63 h 73"/>
                <a:gd name="T50" fmla="*/ 8 w 36"/>
                <a:gd name="T51" fmla="*/ 60 h 73"/>
                <a:gd name="T52" fmla="*/ 8 w 36"/>
                <a:gd name="T53" fmla="*/ 63 h 73"/>
                <a:gd name="T54" fmla="*/ 0 w 36"/>
                <a:gd name="T55" fmla="*/ 63 h 73"/>
                <a:gd name="T56" fmla="*/ 0 w 36"/>
                <a:gd name="T57" fmla="*/ 47 h 73"/>
                <a:gd name="T58" fmla="*/ 10 w 36"/>
                <a:gd name="T59" fmla="*/ 4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3">
                  <a:moveTo>
                    <a:pt x="10" y="47"/>
                  </a:moveTo>
                  <a:cubicBezTo>
                    <a:pt x="9" y="52"/>
                    <a:pt x="13" y="56"/>
                    <a:pt x="18" y="56"/>
                  </a:cubicBezTo>
                  <a:cubicBezTo>
                    <a:pt x="22" y="56"/>
                    <a:pt x="26" y="53"/>
                    <a:pt x="26" y="49"/>
                  </a:cubicBezTo>
                  <a:cubicBezTo>
                    <a:pt x="26" y="44"/>
                    <a:pt x="21" y="42"/>
                    <a:pt x="17" y="41"/>
                  </a:cubicBezTo>
                  <a:cubicBezTo>
                    <a:pt x="13" y="39"/>
                    <a:pt x="9" y="38"/>
                    <a:pt x="6" y="36"/>
                  </a:cubicBezTo>
                  <a:cubicBezTo>
                    <a:pt x="2" y="33"/>
                    <a:pt x="0" y="29"/>
                    <a:pt x="0" y="24"/>
                  </a:cubicBezTo>
                  <a:cubicBezTo>
                    <a:pt x="0" y="16"/>
                    <a:pt x="6" y="9"/>
                    <a:pt x="13" y="8"/>
                  </a:cubicBezTo>
                  <a:cubicBezTo>
                    <a:pt x="13" y="0"/>
                    <a:pt x="13" y="0"/>
                    <a:pt x="13" y="0"/>
                  </a:cubicBezTo>
                  <a:cubicBezTo>
                    <a:pt x="21" y="0"/>
                    <a:pt x="21" y="0"/>
                    <a:pt x="21" y="0"/>
                  </a:cubicBezTo>
                  <a:cubicBezTo>
                    <a:pt x="21" y="9"/>
                    <a:pt x="21" y="9"/>
                    <a:pt x="21" y="9"/>
                  </a:cubicBezTo>
                  <a:cubicBezTo>
                    <a:pt x="23" y="10"/>
                    <a:pt x="25" y="11"/>
                    <a:pt x="26" y="12"/>
                  </a:cubicBezTo>
                  <a:cubicBezTo>
                    <a:pt x="26" y="9"/>
                    <a:pt x="26" y="9"/>
                    <a:pt x="26" y="9"/>
                  </a:cubicBezTo>
                  <a:cubicBezTo>
                    <a:pt x="33" y="9"/>
                    <a:pt x="33" y="9"/>
                    <a:pt x="33" y="9"/>
                  </a:cubicBezTo>
                  <a:cubicBezTo>
                    <a:pt x="33" y="24"/>
                    <a:pt x="33" y="24"/>
                    <a:pt x="33" y="24"/>
                  </a:cubicBezTo>
                  <a:cubicBezTo>
                    <a:pt x="24" y="24"/>
                    <a:pt x="24" y="24"/>
                    <a:pt x="24" y="24"/>
                  </a:cubicBezTo>
                  <a:cubicBezTo>
                    <a:pt x="24" y="20"/>
                    <a:pt x="21" y="17"/>
                    <a:pt x="17" y="17"/>
                  </a:cubicBezTo>
                  <a:cubicBezTo>
                    <a:pt x="13" y="17"/>
                    <a:pt x="10" y="19"/>
                    <a:pt x="10" y="24"/>
                  </a:cubicBezTo>
                  <a:cubicBezTo>
                    <a:pt x="10" y="28"/>
                    <a:pt x="14" y="30"/>
                    <a:pt x="17" y="31"/>
                  </a:cubicBezTo>
                  <a:cubicBezTo>
                    <a:pt x="21" y="32"/>
                    <a:pt x="26" y="33"/>
                    <a:pt x="29" y="35"/>
                  </a:cubicBezTo>
                  <a:cubicBezTo>
                    <a:pt x="34" y="38"/>
                    <a:pt x="36" y="43"/>
                    <a:pt x="36" y="48"/>
                  </a:cubicBezTo>
                  <a:cubicBezTo>
                    <a:pt x="36" y="57"/>
                    <a:pt x="30" y="63"/>
                    <a:pt x="21" y="65"/>
                  </a:cubicBezTo>
                  <a:cubicBezTo>
                    <a:pt x="21" y="73"/>
                    <a:pt x="21" y="73"/>
                    <a:pt x="21" y="73"/>
                  </a:cubicBezTo>
                  <a:cubicBezTo>
                    <a:pt x="13" y="73"/>
                    <a:pt x="13" y="73"/>
                    <a:pt x="13" y="73"/>
                  </a:cubicBezTo>
                  <a:cubicBezTo>
                    <a:pt x="13" y="63"/>
                    <a:pt x="13" y="63"/>
                    <a:pt x="13" y="63"/>
                  </a:cubicBezTo>
                  <a:cubicBezTo>
                    <a:pt x="13" y="63"/>
                    <a:pt x="13" y="63"/>
                    <a:pt x="13" y="63"/>
                  </a:cubicBezTo>
                  <a:cubicBezTo>
                    <a:pt x="10" y="63"/>
                    <a:pt x="10" y="62"/>
                    <a:pt x="8" y="60"/>
                  </a:cubicBezTo>
                  <a:cubicBezTo>
                    <a:pt x="8" y="63"/>
                    <a:pt x="8" y="63"/>
                    <a:pt x="8" y="63"/>
                  </a:cubicBezTo>
                  <a:cubicBezTo>
                    <a:pt x="0" y="63"/>
                    <a:pt x="0" y="63"/>
                    <a:pt x="0" y="63"/>
                  </a:cubicBezTo>
                  <a:cubicBezTo>
                    <a:pt x="0" y="47"/>
                    <a:pt x="0" y="47"/>
                    <a:pt x="0" y="47"/>
                  </a:cubicBezTo>
                  <a:lnTo>
                    <a:pt x="10" y="47"/>
                  </a:lnTo>
                  <a:close/>
                </a:path>
              </a:pathLst>
            </a:custGeom>
            <a:grpFill/>
            <a:ln>
              <a:noFill/>
            </a:ln>
          </p:spPr>
          <p:txBody>
            <a:bodyPr vert="horz" wrap="square" lIns="68580" tIns="34290" rIns="68580" bIns="34290" numCol="1" anchor="t" anchorCtr="0" compatLnSpc="1"/>
            <a:lstStyle/>
            <a:p>
              <a:endParaRPr lang="zh-CN" altLang="en-US" sz="1015"/>
            </a:p>
          </p:txBody>
        </p:sp>
        <p:sp>
          <p:nvSpPr>
            <p:cNvPr id="40" name="Freeform 238"/>
            <p:cNvSpPr/>
            <p:nvPr/>
          </p:nvSpPr>
          <p:spPr bwMode="auto">
            <a:xfrm>
              <a:off x="12796282" y="-907985"/>
              <a:ext cx="143846" cy="143794"/>
            </a:xfrm>
            <a:custGeom>
              <a:avLst/>
              <a:gdLst>
                <a:gd name="T0" fmla="*/ 123 w 123"/>
                <a:gd name="T1" fmla="*/ 92 h 123"/>
                <a:gd name="T2" fmla="*/ 93 w 123"/>
                <a:gd name="T3" fmla="*/ 123 h 123"/>
                <a:gd name="T4" fmla="*/ 52 w 123"/>
                <a:gd name="T5" fmla="*/ 85 h 123"/>
                <a:gd name="T6" fmla="*/ 31 w 123"/>
                <a:gd name="T7" fmla="*/ 123 h 123"/>
                <a:gd name="T8" fmla="*/ 0 w 123"/>
                <a:gd name="T9" fmla="*/ 0 h 123"/>
                <a:gd name="T10" fmla="*/ 123 w 123"/>
                <a:gd name="T11" fmla="*/ 33 h 123"/>
                <a:gd name="T12" fmla="*/ 83 w 123"/>
                <a:gd name="T13" fmla="*/ 55 h 123"/>
                <a:gd name="T14" fmla="*/ 123 w 123"/>
                <a:gd name="T15" fmla="*/ 92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3">
                  <a:moveTo>
                    <a:pt x="123" y="92"/>
                  </a:moveTo>
                  <a:lnTo>
                    <a:pt x="93" y="123"/>
                  </a:lnTo>
                  <a:lnTo>
                    <a:pt x="52" y="85"/>
                  </a:lnTo>
                  <a:lnTo>
                    <a:pt x="31" y="123"/>
                  </a:lnTo>
                  <a:lnTo>
                    <a:pt x="0" y="0"/>
                  </a:lnTo>
                  <a:lnTo>
                    <a:pt x="123" y="33"/>
                  </a:lnTo>
                  <a:lnTo>
                    <a:pt x="83" y="55"/>
                  </a:lnTo>
                  <a:lnTo>
                    <a:pt x="123" y="92"/>
                  </a:lnTo>
                  <a:close/>
                </a:path>
              </a:pathLst>
            </a:custGeom>
            <a:grpFill/>
            <a:ln>
              <a:noFill/>
            </a:ln>
          </p:spPr>
          <p:txBody>
            <a:bodyPr vert="horz" wrap="square" lIns="68580" tIns="34290" rIns="68580" bIns="34290" numCol="1" anchor="t" anchorCtr="0" compatLnSpc="1"/>
            <a:lstStyle/>
            <a:p>
              <a:endParaRPr lang="zh-CN" altLang="en-US" sz="1015"/>
            </a:p>
          </p:txBody>
        </p:sp>
        <p:sp>
          <p:nvSpPr>
            <p:cNvPr id="41" name="Freeform 239"/>
            <p:cNvSpPr>
              <a:spLocks noEditPoints="1"/>
            </p:cNvSpPr>
            <p:nvPr/>
          </p:nvSpPr>
          <p:spPr bwMode="auto">
            <a:xfrm>
              <a:off x="12534321" y="-1120753"/>
              <a:ext cx="472468" cy="420860"/>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p:spPr>
          <p:txBody>
            <a:bodyPr vert="horz" wrap="square" lIns="68580" tIns="34290" rIns="68580" bIns="34290" numCol="1" anchor="t" anchorCtr="0" compatLnSpc="1"/>
            <a:lstStyle/>
            <a:p>
              <a:endParaRPr lang="zh-CN" altLang="en-US" sz="1015"/>
            </a:p>
          </p:txBody>
        </p:sp>
      </p:grpSp>
      <p:grpSp>
        <p:nvGrpSpPr>
          <p:cNvPr id="42" name="组合 41"/>
          <p:cNvGrpSpPr/>
          <p:nvPr/>
        </p:nvGrpSpPr>
        <p:grpSpPr>
          <a:xfrm>
            <a:off x="1528324" y="3398170"/>
            <a:ext cx="354351" cy="315645"/>
            <a:chOff x="9030568" y="-1120753"/>
            <a:chExt cx="472468" cy="420860"/>
          </a:xfrm>
          <a:solidFill>
            <a:schemeClr val="bg1"/>
          </a:solidFill>
        </p:grpSpPr>
        <p:sp>
          <p:nvSpPr>
            <p:cNvPr id="43" name="Freeform 270"/>
            <p:cNvSpPr>
              <a:spLocks noEditPoints="1"/>
            </p:cNvSpPr>
            <p:nvPr/>
          </p:nvSpPr>
          <p:spPr bwMode="auto">
            <a:xfrm>
              <a:off x="9030568" y="-1120753"/>
              <a:ext cx="472468" cy="420860"/>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p:spPr>
          <p:txBody>
            <a:bodyPr vert="horz" wrap="square" lIns="68580" tIns="34290" rIns="68580" bIns="34290" numCol="1" anchor="t" anchorCtr="0" compatLnSpc="1"/>
            <a:lstStyle/>
            <a:p>
              <a:endParaRPr lang="zh-CN" altLang="en-US" sz="1015"/>
            </a:p>
          </p:txBody>
        </p:sp>
        <p:sp>
          <p:nvSpPr>
            <p:cNvPr id="44" name="Freeform 271"/>
            <p:cNvSpPr/>
            <p:nvPr/>
          </p:nvSpPr>
          <p:spPr bwMode="auto">
            <a:xfrm>
              <a:off x="9156871" y="-960593"/>
              <a:ext cx="216353" cy="185880"/>
            </a:xfrm>
            <a:custGeom>
              <a:avLst/>
              <a:gdLst>
                <a:gd name="T0" fmla="*/ 57 w 78"/>
                <a:gd name="T1" fmla="*/ 0 h 67"/>
                <a:gd name="T2" fmla="*/ 57 w 78"/>
                <a:gd name="T3" fmla="*/ 0 h 67"/>
                <a:gd name="T4" fmla="*/ 39 w 78"/>
                <a:gd name="T5" fmla="*/ 10 h 67"/>
                <a:gd name="T6" fmla="*/ 21 w 78"/>
                <a:gd name="T7" fmla="*/ 0 h 67"/>
                <a:gd name="T8" fmla="*/ 20 w 78"/>
                <a:gd name="T9" fmla="*/ 0 h 67"/>
                <a:gd name="T10" fmla="*/ 0 w 78"/>
                <a:gd name="T11" fmla="*/ 23 h 67"/>
                <a:gd name="T12" fmla="*/ 1 w 78"/>
                <a:gd name="T13" fmla="*/ 30 h 67"/>
                <a:gd name="T14" fmla="*/ 25 w 78"/>
                <a:gd name="T15" fmla="*/ 56 h 67"/>
                <a:gd name="T16" fmla="*/ 39 w 78"/>
                <a:gd name="T17" fmla="*/ 67 h 67"/>
                <a:gd name="T18" fmla="*/ 53 w 78"/>
                <a:gd name="T19" fmla="*/ 56 h 67"/>
                <a:gd name="T20" fmla="*/ 77 w 78"/>
                <a:gd name="T21" fmla="*/ 29 h 67"/>
                <a:gd name="T22" fmla="*/ 78 w 78"/>
                <a:gd name="T23" fmla="*/ 22 h 67"/>
                <a:gd name="T24" fmla="*/ 57 w 78"/>
                <a:gd name="T2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67">
                  <a:moveTo>
                    <a:pt x="57" y="0"/>
                  </a:moveTo>
                  <a:cubicBezTo>
                    <a:pt x="57" y="0"/>
                    <a:pt x="57" y="0"/>
                    <a:pt x="57" y="0"/>
                  </a:cubicBezTo>
                  <a:cubicBezTo>
                    <a:pt x="49" y="0"/>
                    <a:pt x="42" y="4"/>
                    <a:pt x="39" y="10"/>
                  </a:cubicBezTo>
                  <a:cubicBezTo>
                    <a:pt x="35" y="4"/>
                    <a:pt x="28" y="0"/>
                    <a:pt x="21" y="0"/>
                  </a:cubicBezTo>
                  <a:cubicBezTo>
                    <a:pt x="21" y="0"/>
                    <a:pt x="21" y="0"/>
                    <a:pt x="20" y="0"/>
                  </a:cubicBezTo>
                  <a:cubicBezTo>
                    <a:pt x="9" y="0"/>
                    <a:pt x="0" y="11"/>
                    <a:pt x="0" y="23"/>
                  </a:cubicBezTo>
                  <a:cubicBezTo>
                    <a:pt x="0" y="26"/>
                    <a:pt x="0" y="28"/>
                    <a:pt x="1" y="30"/>
                  </a:cubicBezTo>
                  <a:cubicBezTo>
                    <a:pt x="2" y="37"/>
                    <a:pt x="14" y="48"/>
                    <a:pt x="25" y="56"/>
                  </a:cubicBezTo>
                  <a:cubicBezTo>
                    <a:pt x="30" y="60"/>
                    <a:pt x="39" y="67"/>
                    <a:pt x="39" y="67"/>
                  </a:cubicBezTo>
                  <a:cubicBezTo>
                    <a:pt x="43" y="64"/>
                    <a:pt x="48" y="60"/>
                    <a:pt x="53" y="56"/>
                  </a:cubicBezTo>
                  <a:cubicBezTo>
                    <a:pt x="64" y="47"/>
                    <a:pt x="75" y="36"/>
                    <a:pt x="77" y="29"/>
                  </a:cubicBezTo>
                  <a:cubicBezTo>
                    <a:pt x="78" y="27"/>
                    <a:pt x="78" y="25"/>
                    <a:pt x="78" y="22"/>
                  </a:cubicBezTo>
                  <a:cubicBezTo>
                    <a:pt x="78" y="10"/>
                    <a:pt x="68" y="0"/>
                    <a:pt x="57" y="0"/>
                  </a:cubicBezTo>
                  <a:close/>
                </a:path>
              </a:pathLst>
            </a:custGeom>
            <a:grpFill/>
            <a:ln>
              <a:noFill/>
            </a:ln>
          </p:spPr>
          <p:txBody>
            <a:bodyPr vert="horz" wrap="square" lIns="68580" tIns="34290" rIns="68580" bIns="34290" numCol="1" anchor="t" anchorCtr="0" compatLnSpc="1"/>
            <a:lstStyle/>
            <a:p>
              <a:endParaRPr lang="zh-CN" altLang="en-US" sz="1015"/>
            </a:p>
          </p:txBody>
        </p:sp>
      </p:grpSp>
      <p:grpSp>
        <p:nvGrpSpPr>
          <p:cNvPr id="45" name="组合 44"/>
          <p:cNvGrpSpPr/>
          <p:nvPr/>
        </p:nvGrpSpPr>
        <p:grpSpPr>
          <a:xfrm>
            <a:off x="3436441" y="3406648"/>
            <a:ext cx="348212" cy="322220"/>
            <a:chOff x="10191858" y="-1173361"/>
            <a:chExt cx="464282" cy="469959"/>
          </a:xfrm>
          <a:solidFill>
            <a:schemeClr val="bg1"/>
          </a:solidFill>
        </p:grpSpPr>
        <p:sp>
          <p:nvSpPr>
            <p:cNvPr id="46" name="Freeform 328"/>
            <p:cNvSpPr/>
            <p:nvPr/>
          </p:nvSpPr>
          <p:spPr bwMode="auto">
            <a:xfrm>
              <a:off x="10321670" y="-1084513"/>
              <a:ext cx="157880" cy="317982"/>
            </a:xfrm>
            <a:custGeom>
              <a:avLst/>
              <a:gdLst>
                <a:gd name="T0" fmla="*/ 35 w 135"/>
                <a:gd name="T1" fmla="*/ 272 h 272"/>
                <a:gd name="T2" fmla="*/ 99 w 135"/>
                <a:gd name="T3" fmla="*/ 272 h 272"/>
                <a:gd name="T4" fmla="*/ 99 w 135"/>
                <a:gd name="T5" fmla="*/ 68 h 272"/>
                <a:gd name="T6" fmla="*/ 135 w 135"/>
                <a:gd name="T7" fmla="*/ 68 h 272"/>
                <a:gd name="T8" fmla="*/ 66 w 135"/>
                <a:gd name="T9" fmla="*/ 0 h 272"/>
                <a:gd name="T10" fmla="*/ 0 w 135"/>
                <a:gd name="T11" fmla="*/ 68 h 272"/>
                <a:gd name="T12" fmla="*/ 35 w 135"/>
                <a:gd name="T13" fmla="*/ 68 h 272"/>
                <a:gd name="T14" fmla="*/ 35 w 135"/>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272">
                  <a:moveTo>
                    <a:pt x="35" y="272"/>
                  </a:moveTo>
                  <a:lnTo>
                    <a:pt x="99" y="272"/>
                  </a:lnTo>
                  <a:lnTo>
                    <a:pt x="99" y="68"/>
                  </a:lnTo>
                  <a:lnTo>
                    <a:pt x="135" y="68"/>
                  </a:lnTo>
                  <a:lnTo>
                    <a:pt x="66" y="0"/>
                  </a:lnTo>
                  <a:lnTo>
                    <a:pt x="0" y="68"/>
                  </a:lnTo>
                  <a:lnTo>
                    <a:pt x="35" y="68"/>
                  </a:lnTo>
                  <a:lnTo>
                    <a:pt x="35" y="272"/>
                  </a:lnTo>
                  <a:close/>
                </a:path>
              </a:pathLst>
            </a:custGeom>
            <a:grpFill/>
            <a:ln>
              <a:noFill/>
            </a:ln>
          </p:spPr>
          <p:txBody>
            <a:bodyPr vert="horz" wrap="square" lIns="68580" tIns="34290" rIns="68580" bIns="34290" numCol="1" anchor="t" anchorCtr="0" compatLnSpc="1"/>
            <a:lstStyle/>
            <a:p>
              <a:endParaRPr lang="zh-CN" altLang="en-US" sz="1015"/>
            </a:p>
          </p:txBody>
        </p:sp>
        <p:sp>
          <p:nvSpPr>
            <p:cNvPr id="47" name="Freeform 329"/>
            <p:cNvSpPr/>
            <p:nvPr/>
          </p:nvSpPr>
          <p:spPr bwMode="auto">
            <a:xfrm>
              <a:off x="10194196" y="-960594"/>
              <a:ext cx="155540" cy="194063"/>
            </a:xfrm>
            <a:custGeom>
              <a:avLst/>
              <a:gdLst>
                <a:gd name="T0" fmla="*/ 36 w 133"/>
                <a:gd name="T1" fmla="*/ 166 h 166"/>
                <a:gd name="T2" fmla="*/ 97 w 133"/>
                <a:gd name="T3" fmla="*/ 166 h 166"/>
                <a:gd name="T4" fmla="*/ 97 w 133"/>
                <a:gd name="T5" fmla="*/ 69 h 166"/>
                <a:gd name="T6" fmla="*/ 133 w 133"/>
                <a:gd name="T7" fmla="*/ 69 h 166"/>
                <a:gd name="T8" fmla="*/ 66 w 133"/>
                <a:gd name="T9" fmla="*/ 0 h 166"/>
                <a:gd name="T10" fmla="*/ 0 w 133"/>
                <a:gd name="T11" fmla="*/ 69 h 166"/>
                <a:gd name="T12" fmla="*/ 36 w 133"/>
                <a:gd name="T13" fmla="*/ 69 h 166"/>
                <a:gd name="T14" fmla="*/ 36 w 133"/>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6">
                  <a:moveTo>
                    <a:pt x="36" y="166"/>
                  </a:moveTo>
                  <a:lnTo>
                    <a:pt x="97" y="166"/>
                  </a:lnTo>
                  <a:lnTo>
                    <a:pt x="97" y="69"/>
                  </a:lnTo>
                  <a:lnTo>
                    <a:pt x="133" y="69"/>
                  </a:lnTo>
                  <a:lnTo>
                    <a:pt x="66" y="0"/>
                  </a:lnTo>
                  <a:lnTo>
                    <a:pt x="0" y="69"/>
                  </a:lnTo>
                  <a:lnTo>
                    <a:pt x="36" y="69"/>
                  </a:lnTo>
                  <a:lnTo>
                    <a:pt x="36" y="166"/>
                  </a:lnTo>
                  <a:close/>
                </a:path>
              </a:pathLst>
            </a:custGeom>
            <a:grpFill/>
            <a:ln>
              <a:noFill/>
            </a:ln>
          </p:spPr>
          <p:txBody>
            <a:bodyPr vert="horz" wrap="square" lIns="68580" tIns="34290" rIns="68580" bIns="34290" numCol="1" anchor="t" anchorCtr="0" compatLnSpc="1"/>
            <a:lstStyle/>
            <a:p>
              <a:endParaRPr lang="zh-CN" altLang="en-US" sz="1015"/>
            </a:p>
          </p:txBody>
        </p:sp>
        <p:sp>
          <p:nvSpPr>
            <p:cNvPr id="48" name="Rectangle 330"/>
            <p:cNvSpPr>
              <a:spLocks noChangeArrowheads="1"/>
            </p:cNvSpPr>
            <p:nvPr/>
          </p:nvSpPr>
          <p:spPr bwMode="auto">
            <a:xfrm>
              <a:off x="10191858" y="-747826"/>
              <a:ext cx="464282" cy="44424"/>
            </a:xfrm>
            <a:prstGeom prst="rect">
              <a:avLst/>
            </a:prstGeom>
            <a:grpFill/>
            <a:ln>
              <a:noFill/>
            </a:ln>
          </p:spPr>
          <p:txBody>
            <a:bodyPr vert="horz" wrap="square" lIns="68580" tIns="34290" rIns="68580" bIns="34290" numCol="1" anchor="t" anchorCtr="0" compatLnSpc="1"/>
            <a:lstStyle/>
            <a:p>
              <a:endParaRPr lang="zh-CN" altLang="en-US" sz="1015"/>
            </a:p>
          </p:txBody>
        </p:sp>
        <p:sp>
          <p:nvSpPr>
            <p:cNvPr id="49" name="Oval 331"/>
            <p:cNvSpPr>
              <a:spLocks noChangeArrowheads="1"/>
            </p:cNvSpPr>
            <p:nvPr/>
          </p:nvSpPr>
          <p:spPr bwMode="auto">
            <a:xfrm>
              <a:off x="10532175" y="-1173361"/>
              <a:ext cx="63152" cy="80664"/>
            </a:xfrm>
            <a:prstGeom prst="ellipse">
              <a:avLst/>
            </a:prstGeom>
            <a:grpFill/>
            <a:ln>
              <a:noFill/>
            </a:ln>
          </p:spPr>
          <p:txBody>
            <a:bodyPr vert="horz" wrap="square" lIns="68580" tIns="34290" rIns="68580" bIns="34290" numCol="1" anchor="t" anchorCtr="0" compatLnSpc="1"/>
            <a:lstStyle/>
            <a:p>
              <a:endParaRPr lang="zh-CN" altLang="en-US" sz="1015"/>
            </a:p>
          </p:txBody>
        </p:sp>
        <p:sp>
          <p:nvSpPr>
            <p:cNvPr id="50" name="Freeform 332"/>
            <p:cNvSpPr/>
            <p:nvPr/>
          </p:nvSpPr>
          <p:spPr bwMode="auto">
            <a:xfrm>
              <a:off x="10487736" y="-1088020"/>
              <a:ext cx="149693" cy="321490"/>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p:spPr>
          <p:txBody>
            <a:bodyPr vert="horz" wrap="square" lIns="68580" tIns="34290" rIns="68580" bIns="34290" numCol="1" anchor="t" anchorCtr="0" compatLnSpc="1"/>
            <a:lstStyle/>
            <a:p>
              <a:endParaRPr lang="zh-CN" altLang="en-US" sz="1015"/>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1000"/>
                                        <p:tgtEl>
                                          <p:spTgt spid="8"/>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1" presetClass="entr" presetSubtype="1"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heel(1)">
                                      <p:cBhvr>
                                        <p:cTn id="26" dur="1000"/>
                                        <p:tgtEl>
                                          <p:spTgt spid="15"/>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anim calcmode="lin" valueType="num">
                                      <p:cBhvr>
                                        <p:cTn id="35" dur="1000" fill="hold"/>
                                        <p:tgtEl>
                                          <p:spTgt spid="21"/>
                                        </p:tgtEl>
                                        <p:attrNameLst>
                                          <p:attrName>ppt_x</p:attrName>
                                        </p:attrNameLst>
                                      </p:cBhvr>
                                      <p:tavLst>
                                        <p:tav tm="0">
                                          <p:val>
                                            <p:strVal val="#ppt_x"/>
                                          </p:val>
                                        </p:tav>
                                        <p:tav tm="100000">
                                          <p:val>
                                            <p:strVal val="#ppt_x"/>
                                          </p:val>
                                        </p:tav>
                                      </p:tavLst>
                                    </p:anim>
                                    <p:anim calcmode="lin" valueType="num">
                                      <p:cBhvr>
                                        <p:cTn id="36" dur="1000" fill="hold"/>
                                        <p:tgtEl>
                                          <p:spTgt spid="21"/>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21" presetClass="entr" presetSubtype="1"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heel(1)">
                                      <p:cBhvr>
                                        <p:cTn id="40" dur="1000"/>
                                        <p:tgtEl>
                                          <p:spTgt spid="22"/>
                                        </p:tgtEl>
                                      </p:cBhvr>
                                    </p:animEffect>
                                  </p:childTnLst>
                                </p:cTn>
                              </p:par>
                            </p:childTnLst>
                          </p:cTn>
                        </p:par>
                        <p:par>
                          <p:cTn id="41" fill="hold">
                            <p:stCondLst>
                              <p:cond delay="6000"/>
                            </p:stCondLst>
                            <p:childTnLst>
                              <p:par>
                                <p:cTn id="42" presetID="10" presetClass="entr" presetSubtype="0"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par>
                          <p:cTn id="45" fill="hold">
                            <p:stCondLst>
                              <p:cond delay="6500"/>
                            </p:stCondLst>
                            <p:childTnLst>
                              <p:par>
                                <p:cTn id="46" presetID="42"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1000"/>
                                        <p:tgtEl>
                                          <p:spTgt spid="31"/>
                                        </p:tgtEl>
                                      </p:cBhvr>
                                    </p:animEffect>
                                    <p:anim calcmode="lin" valueType="num">
                                      <p:cBhvr>
                                        <p:cTn id="49" dur="1000" fill="hold"/>
                                        <p:tgtEl>
                                          <p:spTgt spid="31"/>
                                        </p:tgtEl>
                                        <p:attrNameLst>
                                          <p:attrName>ppt_x</p:attrName>
                                        </p:attrNameLst>
                                      </p:cBhvr>
                                      <p:tavLst>
                                        <p:tav tm="0">
                                          <p:val>
                                            <p:strVal val="#ppt_x"/>
                                          </p:val>
                                        </p:tav>
                                        <p:tav tm="100000">
                                          <p:val>
                                            <p:strVal val="#ppt_x"/>
                                          </p:val>
                                        </p:tav>
                                      </p:tavLst>
                                    </p:anim>
                                    <p:anim calcmode="lin" valueType="num">
                                      <p:cBhvr>
                                        <p:cTn id="50" dur="1000" fill="hold"/>
                                        <p:tgtEl>
                                          <p:spTgt spid="31"/>
                                        </p:tgtEl>
                                        <p:attrNameLst>
                                          <p:attrName>ppt_y</p:attrName>
                                        </p:attrNameLst>
                                      </p:cBhvr>
                                      <p:tavLst>
                                        <p:tav tm="0">
                                          <p:val>
                                            <p:strVal val="#ppt_y+.1"/>
                                          </p:val>
                                        </p:tav>
                                        <p:tav tm="100000">
                                          <p:val>
                                            <p:strVal val="#ppt_y"/>
                                          </p:val>
                                        </p:tav>
                                      </p:tavLst>
                                    </p:anim>
                                  </p:childTnLst>
                                </p:cTn>
                              </p:par>
                            </p:childTnLst>
                          </p:cTn>
                        </p:par>
                        <p:par>
                          <p:cTn id="51" fill="hold">
                            <p:stCondLst>
                              <p:cond delay="7500"/>
                            </p:stCondLst>
                            <p:childTnLst>
                              <p:par>
                                <p:cTn id="52" presetID="21" presetClass="entr" presetSubtype="1"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heel(1)">
                                      <p:cBhvr>
                                        <p:cTn id="54" dur="1000"/>
                                        <p:tgtEl>
                                          <p:spTgt spid="32"/>
                                        </p:tgtEl>
                                      </p:cBhvr>
                                    </p:animEffect>
                                  </p:childTnLst>
                                </p:cTn>
                              </p:par>
                            </p:childTnLst>
                          </p:cTn>
                        </p:par>
                        <p:par>
                          <p:cTn id="55" fill="hold">
                            <p:stCondLst>
                              <p:cond delay="8500"/>
                            </p:stCondLst>
                            <p:childTnLst>
                              <p:par>
                                <p:cTn id="56" presetID="10" presetClass="entr" presetSubtype="0" fill="hold"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1" grpId="0" animBg="1"/>
      <p:bldP spid="3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0" y="0"/>
            <a:ext cx="9144000" cy="5143500"/>
          </a:xfrm>
          <a:prstGeom prst="rect">
            <a:avLst/>
          </a:prstGeom>
        </p:spPr>
      </p:pic>
      <p:sp>
        <p:nvSpPr>
          <p:cNvPr id="3" name="矩形 2"/>
          <p:cNvSpPr/>
          <p:nvPr/>
        </p:nvSpPr>
        <p:spPr>
          <a:xfrm>
            <a:off x="1498600" y="1923443"/>
            <a:ext cx="7645400" cy="1416657"/>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762817" y="2075327"/>
            <a:ext cx="1062033" cy="1107996"/>
            <a:chOff x="4560808" y="1616490"/>
            <a:chExt cx="674440" cy="703883"/>
          </a:xfrm>
        </p:grpSpPr>
        <p:sp>
          <p:nvSpPr>
            <p:cNvPr id="52" name="椭圆 51"/>
            <p:cNvSpPr/>
            <p:nvPr/>
          </p:nvSpPr>
          <p:spPr>
            <a:xfrm>
              <a:off x="4560808" y="1618057"/>
              <a:ext cx="674440" cy="674440"/>
            </a:xfrm>
            <a:prstGeom prst="ellipse">
              <a:avLst/>
            </a:prstGeom>
            <a:solidFill>
              <a:schemeClr val="bg1">
                <a:lumMod val="95000"/>
              </a:schemeClr>
            </a:solidFill>
            <a:ln w="22225">
              <a:solidFill>
                <a:schemeClr val="bg1">
                  <a:lumMod val="95000"/>
                </a:schemeClr>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935011"/>
                </a:solidFill>
              </a:endParaRPr>
            </a:p>
          </p:txBody>
        </p:sp>
        <p:sp>
          <p:nvSpPr>
            <p:cNvPr id="53" name="文本框 63"/>
            <p:cNvSpPr txBox="1"/>
            <p:nvPr/>
          </p:nvSpPr>
          <p:spPr>
            <a:xfrm>
              <a:off x="4596598" y="1616490"/>
              <a:ext cx="561699" cy="703883"/>
            </a:xfrm>
            <a:prstGeom prst="rect">
              <a:avLst/>
            </a:prstGeom>
            <a:noFill/>
          </p:spPr>
          <p:txBody>
            <a:bodyPr wrap="square" rtlCol="0">
              <a:spAutoFit/>
            </a:bodyPr>
            <a:lstStyle/>
            <a:p>
              <a:pPr algn="ctr"/>
              <a:r>
                <a:rPr lang="en-US" altLang="zh-CN" sz="6600" dirty="0" smtClean="0">
                  <a:solidFill>
                    <a:srgbClr val="935011"/>
                  </a:solidFill>
                  <a:latin typeface="Impact" panose="020B0806030902050204" pitchFamily="34" charset="0"/>
                </a:rPr>
                <a:t>4</a:t>
              </a:r>
              <a:endParaRPr lang="zh-CN" altLang="en-US" sz="6600" dirty="0">
                <a:solidFill>
                  <a:srgbClr val="935011"/>
                </a:solidFill>
                <a:latin typeface="Impact" panose="020B0806030902050204" pitchFamily="34" charset="0"/>
              </a:endParaRPr>
            </a:p>
          </p:txBody>
        </p:sp>
      </p:grpSp>
      <p:sp>
        <p:nvSpPr>
          <p:cNvPr id="4" name="文本框 3"/>
          <p:cNvSpPr txBox="1"/>
          <p:nvPr/>
        </p:nvSpPr>
        <p:spPr>
          <a:xfrm>
            <a:off x="3247025" y="2305050"/>
            <a:ext cx="2011680" cy="645160"/>
          </a:xfrm>
          <a:prstGeom prst="rect">
            <a:avLst/>
          </a:prstGeom>
          <a:noFill/>
        </p:spPr>
        <p:txBody>
          <a:bodyPr wrap="non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成果展望</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heel(1)">
                                      <p:cBhvr>
                                        <p:cTn id="11" dur="1000"/>
                                        <p:tgtEl>
                                          <p:spTgt spid="5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3600669" y="1787565"/>
            <a:ext cx="1903864" cy="1903864"/>
            <a:chOff x="1200760" y="3842074"/>
            <a:chExt cx="1784148" cy="1784148"/>
          </a:xfrm>
        </p:grpSpPr>
        <p:sp>
          <p:nvSpPr>
            <p:cNvPr id="76" name="椭圆 75"/>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7" name="椭圆 76"/>
            <p:cNvSpPr/>
            <p:nvPr/>
          </p:nvSpPr>
          <p:spPr>
            <a:xfrm>
              <a:off x="1314785" y="3941671"/>
              <a:ext cx="1584954" cy="1584954"/>
            </a:xfrm>
            <a:prstGeom prst="ellipse">
              <a:avLst/>
            </a:prstGeom>
            <a:blipFill dpi="0" rotWithShape="0">
              <a:blip r:embed="rId1" cstate="screen">
                <a:duotone>
                  <a:schemeClr val="accent4">
                    <a:shade val="45000"/>
                    <a:satMod val="135000"/>
                  </a:schemeClr>
                  <a:prstClr val="white"/>
                </a:duotone>
              </a:blip>
              <a:srcRect/>
              <a:stretch>
                <a:fillRect/>
              </a:stretch>
            </a:blip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102" name="组合 101"/>
          <p:cNvGrpSpPr/>
          <p:nvPr/>
        </p:nvGrpSpPr>
        <p:grpSpPr>
          <a:xfrm>
            <a:off x="5590485" y="3357599"/>
            <a:ext cx="917466" cy="917466"/>
            <a:chOff x="6823130" y="4807855"/>
            <a:chExt cx="1223288" cy="1223288"/>
          </a:xfrm>
        </p:grpSpPr>
        <p:grpSp>
          <p:nvGrpSpPr>
            <p:cNvPr id="103" name="组合 102"/>
            <p:cNvGrpSpPr/>
            <p:nvPr/>
          </p:nvGrpSpPr>
          <p:grpSpPr>
            <a:xfrm>
              <a:off x="6823130" y="4807855"/>
              <a:ext cx="1223288" cy="1223288"/>
              <a:chOff x="1200760" y="3842075"/>
              <a:chExt cx="1784148" cy="1784148"/>
            </a:xfrm>
          </p:grpSpPr>
          <p:sp>
            <p:nvSpPr>
              <p:cNvPr id="105" name="椭圆 10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6" name="椭圆 105"/>
              <p:cNvSpPr/>
              <p:nvPr/>
            </p:nvSpPr>
            <p:spPr>
              <a:xfrm>
                <a:off x="1342074" y="3983389"/>
                <a:ext cx="1501520" cy="1501520"/>
              </a:xfrm>
              <a:prstGeom prst="ellipse">
                <a:avLst/>
              </a:prstGeom>
              <a:solidFill>
                <a:schemeClr val="accent3"/>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04" name="文本框 168"/>
            <p:cNvSpPr txBox="1"/>
            <p:nvPr/>
          </p:nvSpPr>
          <p:spPr>
            <a:xfrm>
              <a:off x="7096369" y="5064892"/>
              <a:ext cx="877081" cy="429260"/>
            </a:xfrm>
            <a:prstGeom prst="rect">
              <a:avLst/>
            </a:prstGeom>
            <a:noFill/>
          </p:spPr>
          <p:txBody>
            <a:bodyPr wrap="square" rtlCol="0">
              <a:spAutoFit/>
            </a:bodyPr>
            <a:lstStyle/>
            <a:p>
              <a:r>
                <a:rPr lang="zh-CN" altLang="en-US" sz="1500" b="1" dirty="0">
                  <a:solidFill>
                    <a:schemeClr val="bg1"/>
                  </a:solidFill>
                  <a:latin typeface="+mn-ea"/>
                </a:rPr>
                <a:t>展望</a:t>
              </a:r>
              <a:endParaRPr lang="zh-CN" altLang="en-US" sz="1500" b="1" dirty="0">
                <a:solidFill>
                  <a:schemeClr val="bg1"/>
                </a:solidFill>
                <a:latin typeface="+mn-ea"/>
              </a:endParaRPr>
            </a:p>
          </p:txBody>
        </p:sp>
      </p:grpSp>
      <p:grpSp>
        <p:nvGrpSpPr>
          <p:cNvPr id="107" name="组合 106"/>
          <p:cNvGrpSpPr/>
          <p:nvPr/>
        </p:nvGrpSpPr>
        <p:grpSpPr>
          <a:xfrm>
            <a:off x="5577857" y="971523"/>
            <a:ext cx="1187471" cy="1187471"/>
            <a:chOff x="6886003" y="2716386"/>
            <a:chExt cx="1943712" cy="1943712"/>
          </a:xfrm>
        </p:grpSpPr>
        <p:grpSp>
          <p:nvGrpSpPr>
            <p:cNvPr id="108" name="组合 107"/>
            <p:cNvGrpSpPr/>
            <p:nvPr/>
          </p:nvGrpSpPr>
          <p:grpSpPr>
            <a:xfrm>
              <a:off x="6886003" y="2716386"/>
              <a:ext cx="1943712" cy="1943712"/>
              <a:chOff x="1200760" y="3842075"/>
              <a:chExt cx="1784148" cy="1784148"/>
            </a:xfrm>
          </p:grpSpPr>
          <p:sp>
            <p:nvSpPr>
              <p:cNvPr id="110" name="椭圆 109"/>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11" name="椭圆 110"/>
              <p:cNvSpPr/>
              <p:nvPr/>
            </p:nvSpPr>
            <p:spPr>
              <a:xfrm>
                <a:off x="1304632" y="3945947"/>
                <a:ext cx="1576402" cy="1576402"/>
              </a:xfrm>
              <a:prstGeom prst="ellipse">
                <a:avLst/>
              </a:prstGeom>
              <a:solidFill>
                <a:schemeClr val="accent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09" name="文本框 168"/>
            <p:cNvSpPr txBox="1"/>
            <p:nvPr/>
          </p:nvSpPr>
          <p:spPr>
            <a:xfrm>
              <a:off x="7307291" y="3253728"/>
              <a:ext cx="1069955" cy="526976"/>
            </a:xfrm>
            <a:prstGeom prst="rect">
              <a:avLst/>
            </a:prstGeom>
            <a:noFill/>
          </p:spPr>
          <p:txBody>
            <a:bodyPr wrap="squar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成果</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112" name="组合 111"/>
          <p:cNvGrpSpPr/>
          <p:nvPr/>
        </p:nvGrpSpPr>
        <p:grpSpPr>
          <a:xfrm>
            <a:off x="2321162" y="1258067"/>
            <a:ext cx="1145298" cy="1145298"/>
            <a:chOff x="2921917" y="2223151"/>
            <a:chExt cx="1527064" cy="1527064"/>
          </a:xfrm>
        </p:grpSpPr>
        <p:grpSp>
          <p:nvGrpSpPr>
            <p:cNvPr id="113" name="组合 112"/>
            <p:cNvGrpSpPr/>
            <p:nvPr/>
          </p:nvGrpSpPr>
          <p:grpSpPr>
            <a:xfrm>
              <a:off x="2921917" y="2223151"/>
              <a:ext cx="1527064" cy="1527064"/>
              <a:chOff x="1200760" y="3842075"/>
              <a:chExt cx="1784148" cy="1784148"/>
            </a:xfrm>
          </p:grpSpPr>
          <p:sp>
            <p:nvSpPr>
              <p:cNvPr id="115" name="椭圆 114"/>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16" name="椭圆 115"/>
              <p:cNvSpPr/>
              <p:nvPr/>
            </p:nvSpPr>
            <p:spPr>
              <a:xfrm>
                <a:off x="1331074" y="3972389"/>
                <a:ext cx="1523519" cy="1523519"/>
              </a:xfrm>
              <a:prstGeom prst="ellipse">
                <a:avLst/>
              </a:prstGeom>
              <a:solidFill>
                <a:schemeClr val="accent1"/>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4" name="文本框 168"/>
            <p:cNvSpPr txBox="1"/>
            <p:nvPr/>
          </p:nvSpPr>
          <p:spPr>
            <a:xfrm>
              <a:off x="3280020" y="2632740"/>
              <a:ext cx="810860" cy="429260"/>
            </a:xfrm>
            <a:prstGeom prst="rect">
              <a:avLst/>
            </a:prstGeom>
            <a:noFill/>
          </p:spPr>
          <p:txBody>
            <a:bodyPr wrap="square" rtlCol="0">
              <a:spAutoFit/>
            </a:bodyPr>
            <a:lstStyle/>
            <a:p>
              <a:pPr algn="ctr"/>
              <a:r>
                <a:rPr lang="zh-CN" sz="1500" dirty="0">
                  <a:solidFill>
                    <a:schemeClr val="bg1"/>
                  </a:solidFill>
                  <a:latin typeface="微软雅黑" panose="020B0503020204020204" pitchFamily="34" charset="-122"/>
                  <a:ea typeface="微软雅黑" panose="020B0503020204020204" pitchFamily="34" charset="-122"/>
                </a:rPr>
                <a:t>团队</a:t>
              </a:r>
              <a:endParaRPr lang="zh-CN" sz="1500" dirty="0">
                <a:solidFill>
                  <a:schemeClr val="bg1"/>
                </a:solidFill>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2348214" y="3299017"/>
            <a:ext cx="1301325" cy="1301325"/>
            <a:chOff x="2419539" y="4096106"/>
            <a:chExt cx="1735100" cy="1735100"/>
          </a:xfrm>
        </p:grpSpPr>
        <p:grpSp>
          <p:nvGrpSpPr>
            <p:cNvPr id="118" name="组合 117"/>
            <p:cNvGrpSpPr/>
            <p:nvPr/>
          </p:nvGrpSpPr>
          <p:grpSpPr>
            <a:xfrm>
              <a:off x="2419539" y="4096106"/>
              <a:ext cx="1735100" cy="1735100"/>
              <a:chOff x="1200760" y="3842075"/>
              <a:chExt cx="1784148" cy="1784148"/>
            </a:xfrm>
          </p:grpSpPr>
          <p:sp>
            <p:nvSpPr>
              <p:cNvPr id="120" name="椭圆 119"/>
              <p:cNvSpPr/>
              <p:nvPr/>
            </p:nvSpPr>
            <p:spPr>
              <a:xfrm>
                <a:off x="1200760"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21" name="椭圆 120"/>
              <p:cNvSpPr/>
              <p:nvPr/>
            </p:nvSpPr>
            <p:spPr>
              <a:xfrm>
                <a:off x="1320251" y="3961566"/>
                <a:ext cx="1545166" cy="1545166"/>
              </a:xfrm>
              <a:prstGeom prst="ellipse">
                <a:avLst/>
              </a:prstGeom>
              <a:solidFill>
                <a:schemeClr val="accent4"/>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sp>
          <p:nvSpPr>
            <p:cNvPr id="119" name="文本框 168"/>
            <p:cNvSpPr txBox="1"/>
            <p:nvPr/>
          </p:nvSpPr>
          <p:spPr>
            <a:xfrm>
              <a:off x="2903771" y="4628757"/>
              <a:ext cx="766635" cy="429260"/>
            </a:xfrm>
            <a:prstGeom prst="rect">
              <a:avLst/>
            </a:prstGeom>
            <a:noFill/>
          </p:spPr>
          <p:txBody>
            <a:bodyPr wrap="square" rtlCol="0">
              <a:spAutoFit/>
            </a:bodyPr>
            <a:lstStyle/>
            <a:p>
              <a:pPr algn="ctr"/>
              <a:r>
                <a:rPr lang="zh-CN" sz="1500" dirty="0">
                  <a:solidFill>
                    <a:schemeClr val="bg1"/>
                  </a:solidFill>
                  <a:latin typeface="微软雅黑" panose="020B0503020204020204" pitchFamily="34" charset="-122"/>
                  <a:ea typeface="微软雅黑" panose="020B0503020204020204" pitchFamily="34" charset="-122"/>
                </a:rPr>
                <a:t>系统</a:t>
              </a:r>
              <a:endParaRPr lang="zh-CN" sz="1500" dirty="0">
                <a:solidFill>
                  <a:schemeClr val="bg1"/>
                </a:solidFill>
                <a:latin typeface="微软雅黑" panose="020B0503020204020204" pitchFamily="34" charset="-122"/>
                <a:ea typeface="微软雅黑" panose="020B0503020204020204" pitchFamily="34" charset="-122"/>
              </a:endParaRPr>
            </a:p>
          </p:txBody>
        </p:sp>
      </p:grpSp>
      <p:sp>
        <p:nvSpPr>
          <p:cNvPr id="122" name="矩形 47"/>
          <p:cNvSpPr>
            <a:spLocks noChangeArrowheads="1"/>
          </p:cNvSpPr>
          <p:nvPr/>
        </p:nvSpPr>
        <p:spPr bwMode="auto">
          <a:xfrm>
            <a:off x="686094" y="1496647"/>
            <a:ext cx="1681663" cy="94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团队建设期间，我们并没有遵守男女搭配的原则，而是选取舍友为伙伴。平时沟通交流很方便，并切实力也是我们所了解的。</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 name="矩形 47"/>
          <p:cNvSpPr>
            <a:spLocks noChangeArrowheads="1"/>
          </p:cNvSpPr>
          <p:nvPr/>
        </p:nvSpPr>
        <p:spPr bwMode="auto">
          <a:xfrm>
            <a:off x="646514" y="3536759"/>
            <a:ext cx="1608423" cy="5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sz="900" dirty="0">
                <a:solidFill>
                  <a:schemeClr val="tx1">
                    <a:lumMod val="75000"/>
                    <a:lumOff val="25000"/>
                  </a:schemeClr>
                </a:solidFill>
                <a:latin typeface="微软雅黑" panose="020B0503020204020204" pitchFamily="34" charset="-122"/>
                <a:ea typeface="微软雅黑" panose="020B0503020204020204" pitchFamily="34" charset="-122"/>
              </a:rPr>
              <a:t>系统按照需求分析设计实现，整体实现的比较完整，后续我们会再次优化。</a:t>
            </a:r>
            <a:endParaRPr 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4" name="矩形 47"/>
          <p:cNvSpPr>
            <a:spLocks noChangeArrowheads="1"/>
          </p:cNvSpPr>
          <p:nvPr/>
        </p:nvSpPr>
        <p:spPr bwMode="auto">
          <a:xfrm>
            <a:off x="6851658" y="1266340"/>
            <a:ext cx="1662953"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sz="900" dirty="0">
                <a:solidFill>
                  <a:schemeClr val="tx1">
                    <a:lumMod val="75000"/>
                    <a:lumOff val="25000"/>
                  </a:schemeClr>
                </a:solidFill>
                <a:latin typeface="微软雅黑" panose="020B0503020204020204" pitchFamily="34" charset="-122"/>
                <a:ea typeface="微软雅黑" panose="020B0503020204020204" pitchFamily="34" charset="-122"/>
              </a:rPr>
              <a:t>本学期</a:t>
            </a: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3+1&gt;4</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团队完成西师爱阅的</a:t>
            </a:r>
            <a:r>
              <a:rPr lang="en-US" altLang="zh-CN" sz="900" dirty="0">
                <a:solidFill>
                  <a:schemeClr val="tx1">
                    <a:lumMod val="75000"/>
                    <a:lumOff val="25000"/>
                  </a:schemeClr>
                </a:solidFill>
                <a:latin typeface="微软雅黑" panose="020B0503020204020204" pitchFamily="34" charset="-122"/>
                <a:ea typeface="微软雅黑" panose="020B0503020204020204" pitchFamily="34" charset="-122"/>
              </a:rPr>
              <a:t>V1.0</a:t>
            </a:r>
            <a:r>
              <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rPr>
              <a:t>版本，以西北师范大学图书馆为基本背景，旨在为学生和老师谋便利。</a:t>
            </a:r>
            <a:endParaRPr lang="zh-CN" altLang="en-US"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矩形 47"/>
          <p:cNvSpPr>
            <a:spLocks noChangeArrowheads="1"/>
          </p:cNvSpPr>
          <p:nvPr/>
        </p:nvSpPr>
        <p:spPr bwMode="auto">
          <a:xfrm>
            <a:off x="6713053" y="3357599"/>
            <a:ext cx="1641852" cy="948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sz="900" dirty="0">
                <a:solidFill>
                  <a:schemeClr val="tx1">
                    <a:lumMod val="75000"/>
                    <a:lumOff val="25000"/>
                  </a:schemeClr>
                </a:solidFill>
                <a:latin typeface="微软雅黑" panose="020B0503020204020204" pitchFamily="34" charset="-122"/>
                <a:ea typeface="微软雅黑" panose="020B0503020204020204" pitchFamily="34" charset="-122"/>
              </a:rPr>
              <a:t>该版本完成了基本工作，低还需要一定程度的优化，使得起更加完整。最后希望能得到图书馆的相关数据，使两者完全融合起来。</a:t>
            </a:r>
            <a:endParaRPr lang="zh-CN" sz="9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p:cNvGrpSpPr/>
          <p:nvPr/>
        </p:nvGrpSpPr>
        <p:grpSpPr>
          <a:xfrm>
            <a:off x="3466460" y="1985093"/>
            <a:ext cx="2247198" cy="1551667"/>
            <a:chOff x="4621947" y="2646790"/>
            <a:chExt cx="2996264" cy="2068889"/>
          </a:xfrm>
        </p:grpSpPr>
        <p:cxnSp>
          <p:nvCxnSpPr>
            <p:cNvPr id="5" name="直接箭头连接符 4"/>
            <p:cNvCxnSpPr/>
            <p:nvPr/>
          </p:nvCxnSpPr>
          <p:spPr>
            <a:xfrm flipV="1">
              <a:off x="7167399" y="2646790"/>
              <a:ext cx="450812" cy="23186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158378" y="4514895"/>
              <a:ext cx="295602" cy="200784"/>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flipV="1">
              <a:off x="4621947" y="2794897"/>
              <a:ext cx="341180" cy="115934"/>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4749846" y="4419690"/>
              <a:ext cx="213281" cy="195597"/>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 name="标题 2"/>
          <p:cNvSpPr>
            <a:spLocks noGrp="1"/>
          </p:cNvSpPr>
          <p:nvPr>
            <p:ph type="title"/>
          </p:nvPr>
        </p:nvSpPr>
        <p:spPr/>
        <p:txBody>
          <a:bodyPr/>
          <a:lstStyle/>
          <a:p>
            <a:r>
              <a:rPr lang="zh-CN" altLang="en-US"/>
              <a:t>成果展望</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100" fill="hold"/>
                                        <p:tgtEl>
                                          <p:spTgt spid="75"/>
                                        </p:tgtEl>
                                        <p:attrNameLst>
                                          <p:attrName>ppt_w</p:attrName>
                                        </p:attrNameLst>
                                      </p:cBhvr>
                                      <p:tavLst>
                                        <p:tav tm="0">
                                          <p:val>
                                            <p:fltVal val="0"/>
                                          </p:val>
                                        </p:tav>
                                        <p:tav tm="100000">
                                          <p:val>
                                            <p:strVal val="#ppt_w"/>
                                          </p:val>
                                        </p:tav>
                                      </p:tavLst>
                                    </p:anim>
                                    <p:anim calcmode="lin" valueType="num">
                                      <p:cBhvr>
                                        <p:cTn id="8" dur="100" fill="hold"/>
                                        <p:tgtEl>
                                          <p:spTgt spid="75"/>
                                        </p:tgtEl>
                                        <p:attrNameLst>
                                          <p:attrName>ppt_h</p:attrName>
                                        </p:attrNameLst>
                                      </p:cBhvr>
                                      <p:tavLst>
                                        <p:tav tm="0">
                                          <p:val>
                                            <p:fltVal val="0"/>
                                          </p:val>
                                        </p:tav>
                                        <p:tav tm="100000">
                                          <p:val>
                                            <p:strVal val="#ppt_h"/>
                                          </p:val>
                                        </p:tav>
                                      </p:tavLst>
                                    </p:anim>
                                    <p:animEffect transition="in" filter="fade">
                                      <p:cBhvr>
                                        <p:cTn id="9" dur="100"/>
                                        <p:tgtEl>
                                          <p:spTgt spid="75"/>
                                        </p:tgtEl>
                                      </p:cBhvr>
                                    </p:animEffect>
                                  </p:childTnLst>
                                </p:cTn>
                              </p:par>
                              <p:par>
                                <p:cTn id="10" presetID="6" presetClass="emph" presetSubtype="0" fill="hold" nodeType="withEffect">
                                  <p:stCondLst>
                                    <p:cond delay="100"/>
                                  </p:stCondLst>
                                  <p:childTnLst>
                                    <p:animScale>
                                      <p:cBhvr>
                                        <p:cTn id="11" dur="100" fill="hold"/>
                                        <p:tgtEl>
                                          <p:spTgt spid="75"/>
                                        </p:tgtEl>
                                      </p:cBhvr>
                                      <p:by x="110000" y="110000"/>
                                    </p:animScale>
                                  </p:childTnLst>
                                </p:cTn>
                              </p:par>
                              <p:par>
                                <p:cTn id="12" presetID="6" presetClass="emph" presetSubtype="0" fill="hold" nodeType="withEffect">
                                  <p:stCondLst>
                                    <p:cond delay="200"/>
                                  </p:stCondLst>
                                  <p:childTnLst>
                                    <p:animScale>
                                      <p:cBhvr>
                                        <p:cTn id="13" dur="200" fill="hold"/>
                                        <p:tgtEl>
                                          <p:spTgt spid="75"/>
                                        </p:tgtEl>
                                      </p:cBhvr>
                                      <p:by x="90000" y="90000"/>
                                    </p:animScale>
                                  </p:childTnLst>
                                </p:cTn>
                              </p:par>
                              <p:par>
                                <p:cTn id="14" presetID="6" presetClass="emph" presetSubtype="0" fill="hold" nodeType="withEffect">
                                  <p:stCondLst>
                                    <p:cond delay="400"/>
                                  </p:stCondLst>
                                  <p:childTnLst>
                                    <p:animScale>
                                      <p:cBhvr>
                                        <p:cTn id="15" dur="100" fill="hold"/>
                                        <p:tgtEl>
                                          <p:spTgt spid="75"/>
                                        </p:tgtEl>
                                      </p:cBhvr>
                                      <p:by x="105000" y="105000"/>
                                    </p:animScale>
                                  </p:childTnLst>
                                </p:cTn>
                              </p:par>
                              <p:par>
                                <p:cTn id="16" presetID="6" presetClass="emph" presetSubtype="0" fill="hold" nodeType="withEffect">
                                  <p:stCondLst>
                                    <p:cond delay="500"/>
                                  </p:stCondLst>
                                  <p:childTnLst>
                                    <p:animScale>
                                      <p:cBhvr>
                                        <p:cTn id="17" dur="200" fill="hold"/>
                                        <p:tgtEl>
                                          <p:spTgt spid="75"/>
                                        </p:tgtEl>
                                      </p:cBhvr>
                                      <p:by x="95000" y="95000"/>
                                    </p:animScale>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12"/>
                                        </p:tgtEl>
                                        <p:attrNameLst>
                                          <p:attrName>style.visibility</p:attrName>
                                        </p:attrNameLst>
                                      </p:cBhvr>
                                      <p:to>
                                        <p:strVal val="visible"/>
                                      </p:to>
                                    </p:set>
                                    <p:anim calcmode="lin" valueType="num">
                                      <p:cBhvr>
                                        <p:cTn id="27" dur="500" fill="hold"/>
                                        <p:tgtEl>
                                          <p:spTgt spid="112"/>
                                        </p:tgtEl>
                                        <p:attrNameLst>
                                          <p:attrName>ppt_w</p:attrName>
                                        </p:attrNameLst>
                                      </p:cBhvr>
                                      <p:tavLst>
                                        <p:tav tm="0">
                                          <p:val>
                                            <p:fltVal val="0"/>
                                          </p:val>
                                        </p:tav>
                                        <p:tav tm="100000">
                                          <p:val>
                                            <p:strVal val="#ppt_w"/>
                                          </p:val>
                                        </p:tav>
                                      </p:tavLst>
                                    </p:anim>
                                    <p:anim calcmode="lin" valueType="num">
                                      <p:cBhvr>
                                        <p:cTn id="28" dur="500" fill="hold"/>
                                        <p:tgtEl>
                                          <p:spTgt spid="112"/>
                                        </p:tgtEl>
                                        <p:attrNameLst>
                                          <p:attrName>ppt_h</p:attrName>
                                        </p:attrNameLst>
                                      </p:cBhvr>
                                      <p:tavLst>
                                        <p:tav tm="0">
                                          <p:val>
                                            <p:fltVal val="0"/>
                                          </p:val>
                                        </p:tav>
                                        <p:tav tm="100000">
                                          <p:val>
                                            <p:strVal val="#ppt_h"/>
                                          </p:val>
                                        </p:tav>
                                      </p:tavLst>
                                    </p:anim>
                                    <p:animEffect transition="in" filter="fade">
                                      <p:cBhvr>
                                        <p:cTn id="29" dur="500"/>
                                        <p:tgtEl>
                                          <p:spTgt spid="112"/>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02"/>
                                        </p:tgtEl>
                                        <p:attrNameLst>
                                          <p:attrName>style.visibility</p:attrName>
                                        </p:attrNameLst>
                                      </p:cBhvr>
                                      <p:to>
                                        <p:strVal val="visible"/>
                                      </p:to>
                                    </p:set>
                                    <p:anim calcmode="lin" valueType="num">
                                      <p:cBhvr>
                                        <p:cTn id="33" dur="500" fill="hold"/>
                                        <p:tgtEl>
                                          <p:spTgt spid="102"/>
                                        </p:tgtEl>
                                        <p:attrNameLst>
                                          <p:attrName>ppt_w</p:attrName>
                                        </p:attrNameLst>
                                      </p:cBhvr>
                                      <p:tavLst>
                                        <p:tav tm="0">
                                          <p:val>
                                            <p:fltVal val="0"/>
                                          </p:val>
                                        </p:tav>
                                        <p:tav tm="100000">
                                          <p:val>
                                            <p:strVal val="#ppt_w"/>
                                          </p:val>
                                        </p:tav>
                                      </p:tavLst>
                                    </p:anim>
                                    <p:anim calcmode="lin" valueType="num">
                                      <p:cBhvr>
                                        <p:cTn id="34" dur="500" fill="hold"/>
                                        <p:tgtEl>
                                          <p:spTgt spid="102"/>
                                        </p:tgtEl>
                                        <p:attrNameLst>
                                          <p:attrName>ppt_h</p:attrName>
                                        </p:attrNameLst>
                                      </p:cBhvr>
                                      <p:tavLst>
                                        <p:tav tm="0">
                                          <p:val>
                                            <p:fltVal val="0"/>
                                          </p:val>
                                        </p:tav>
                                        <p:tav tm="100000">
                                          <p:val>
                                            <p:strVal val="#ppt_h"/>
                                          </p:val>
                                        </p:tav>
                                      </p:tavLst>
                                    </p:anim>
                                    <p:animEffect transition="in" filter="fade">
                                      <p:cBhvr>
                                        <p:cTn id="35" dur="500"/>
                                        <p:tgtEl>
                                          <p:spTgt spid="102"/>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17"/>
                                        </p:tgtEl>
                                        <p:attrNameLst>
                                          <p:attrName>style.visibility</p:attrName>
                                        </p:attrNameLst>
                                      </p:cBhvr>
                                      <p:to>
                                        <p:strVal val="visible"/>
                                      </p:to>
                                    </p:set>
                                    <p:anim calcmode="lin" valueType="num">
                                      <p:cBhvr>
                                        <p:cTn id="39" dur="500" fill="hold"/>
                                        <p:tgtEl>
                                          <p:spTgt spid="117"/>
                                        </p:tgtEl>
                                        <p:attrNameLst>
                                          <p:attrName>ppt_w</p:attrName>
                                        </p:attrNameLst>
                                      </p:cBhvr>
                                      <p:tavLst>
                                        <p:tav tm="0">
                                          <p:val>
                                            <p:fltVal val="0"/>
                                          </p:val>
                                        </p:tav>
                                        <p:tav tm="100000">
                                          <p:val>
                                            <p:strVal val="#ppt_w"/>
                                          </p:val>
                                        </p:tav>
                                      </p:tavLst>
                                    </p:anim>
                                    <p:anim calcmode="lin" valueType="num">
                                      <p:cBhvr>
                                        <p:cTn id="40" dur="500" fill="hold"/>
                                        <p:tgtEl>
                                          <p:spTgt spid="117"/>
                                        </p:tgtEl>
                                        <p:attrNameLst>
                                          <p:attrName>ppt_h</p:attrName>
                                        </p:attrNameLst>
                                      </p:cBhvr>
                                      <p:tavLst>
                                        <p:tav tm="0">
                                          <p:val>
                                            <p:fltVal val="0"/>
                                          </p:val>
                                        </p:tav>
                                        <p:tav tm="100000">
                                          <p:val>
                                            <p:strVal val="#ppt_h"/>
                                          </p:val>
                                        </p:tav>
                                      </p:tavLst>
                                    </p:anim>
                                    <p:animEffect transition="in" filter="fade">
                                      <p:cBhvr>
                                        <p:cTn id="41" dur="500"/>
                                        <p:tgtEl>
                                          <p:spTgt spid="117"/>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107"/>
                                        </p:tgtEl>
                                        <p:attrNameLst>
                                          <p:attrName>style.visibility</p:attrName>
                                        </p:attrNameLst>
                                      </p:cBhvr>
                                      <p:to>
                                        <p:strVal val="visible"/>
                                      </p:to>
                                    </p:set>
                                    <p:anim calcmode="lin" valueType="num">
                                      <p:cBhvr>
                                        <p:cTn id="45" dur="500" fill="hold"/>
                                        <p:tgtEl>
                                          <p:spTgt spid="107"/>
                                        </p:tgtEl>
                                        <p:attrNameLst>
                                          <p:attrName>ppt_w</p:attrName>
                                        </p:attrNameLst>
                                      </p:cBhvr>
                                      <p:tavLst>
                                        <p:tav tm="0">
                                          <p:val>
                                            <p:fltVal val="0"/>
                                          </p:val>
                                        </p:tav>
                                        <p:tav tm="100000">
                                          <p:val>
                                            <p:strVal val="#ppt_w"/>
                                          </p:val>
                                        </p:tav>
                                      </p:tavLst>
                                    </p:anim>
                                    <p:anim calcmode="lin" valueType="num">
                                      <p:cBhvr>
                                        <p:cTn id="46" dur="500" fill="hold"/>
                                        <p:tgtEl>
                                          <p:spTgt spid="107"/>
                                        </p:tgtEl>
                                        <p:attrNameLst>
                                          <p:attrName>ppt_h</p:attrName>
                                        </p:attrNameLst>
                                      </p:cBhvr>
                                      <p:tavLst>
                                        <p:tav tm="0">
                                          <p:val>
                                            <p:fltVal val="0"/>
                                          </p:val>
                                        </p:tav>
                                        <p:tav tm="100000">
                                          <p:val>
                                            <p:strVal val="#ppt_h"/>
                                          </p:val>
                                        </p:tav>
                                      </p:tavLst>
                                    </p:anim>
                                    <p:animEffect transition="in" filter="fade">
                                      <p:cBhvr>
                                        <p:cTn id="47" dur="500"/>
                                        <p:tgtEl>
                                          <p:spTgt spid="107"/>
                                        </p:tgtEl>
                                      </p:cBhvr>
                                    </p:animEffect>
                                  </p:childTnLst>
                                </p:cTn>
                              </p:par>
                            </p:childTnLst>
                          </p:cTn>
                        </p:par>
                        <p:par>
                          <p:cTn id="48" fill="hold">
                            <p:stCondLst>
                              <p:cond delay="3000"/>
                            </p:stCondLst>
                            <p:childTnLst>
                              <p:par>
                                <p:cTn id="49" presetID="14" presetClass="entr" presetSubtype="10" fill="hold" grpId="0"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randombar(horizontal)">
                                      <p:cBhvr>
                                        <p:cTn id="51" dur="500"/>
                                        <p:tgtEl>
                                          <p:spTgt spid="122"/>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23"/>
                                        </p:tgtEl>
                                        <p:attrNameLst>
                                          <p:attrName>style.visibility</p:attrName>
                                        </p:attrNameLst>
                                      </p:cBhvr>
                                      <p:to>
                                        <p:strVal val="visible"/>
                                      </p:to>
                                    </p:set>
                                    <p:animEffect transition="in" filter="randombar(horizontal)">
                                      <p:cBhvr>
                                        <p:cTn id="54" dur="500"/>
                                        <p:tgtEl>
                                          <p:spTgt spid="123"/>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randombar(horizontal)">
                                      <p:cBhvr>
                                        <p:cTn id="57" dur="500"/>
                                        <p:tgtEl>
                                          <p:spTgt spid="124"/>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25"/>
                                        </p:tgtEl>
                                        <p:attrNameLst>
                                          <p:attrName>style.visibility</p:attrName>
                                        </p:attrNameLst>
                                      </p:cBhvr>
                                      <p:to>
                                        <p:strVal val="visible"/>
                                      </p:to>
                                    </p:set>
                                    <p:animEffect transition="in" filter="randombar(horizontal)">
                                      <p:cBhvr>
                                        <p:cTn id="60"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124" grpId="0"/>
      <p:bldP spid="1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0" y="0"/>
            <a:ext cx="9144000" cy="5143500"/>
          </a:xfrm>
          <a:prstGeom prst="rect">
            <a:avLst/>
          </a:prstGeom>
        </p:spPr>
      </p:pic>
      <p:sp>
        <p:nvSpPr>
          <p:cNvPr id="3" name="矩形 2"/>
          <p:cNvSpPr/>
          <p:nvPr/>
        </p:nvSpPr>
        <p:spPr>
          <a:xfrm>
            <a:off x="647700" y="2318435"/>
            <a:ext cx="5016500" cy="64633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等线" panose="02010600030101010101" charset="-122"/>
              <a:cs typeface="+mn-cs"/>
            </a:endParaRPr>
          </a:p>
        </p:txBody>
      </p:sp>
      <p:sp>
        <p:nvSpPr>
          <p:cNvPr id="4" name="文本框 3"/>
          <p:cNvSpPr txBox="1"/>
          <p:nvPr/>
        </p:nvSpPr>
        <p:spPr>
          <a:xfrm>
            <a:off x="647700" y="2318435"/>
            <a:ext cx="5060040" cy="64633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smtClean="0">
                <a:ln>
                  <a:noFill/>
                </a:ln>
                <a:solidFill>
                  <a:srgbClr val="935011"/>
                </a:solidFill>
                <a:effectLst/>
                <a:uLnTx/>
                <a:uFillTx/>
                <a:latin typeface="微软雅黑" panose="020B0503020204020204" pitchFamily="34" charset="-122"/>
                <a:ea typeface="微软雅黑" panose="020B0503020204020204" pitchFamily="34" charset="-122"/>
                <a:cs typeface="+mn-cs"/>
              </a:rPr>
              <a:t>感谢观看 </a:t>
            </a:r>
            <a:r>
              <a:rPr kumimoji="0" lang="en-US" altLang="zh-CN" sz="3600" b="1" i="0" u="none" strike="noStrike" kern="1200" cap="none" spc="0" normalizeH="0" baseline="0" noProof="0" dirty="0" smtClean="0">
                <a:ln>
                  <a:noFill/>
                </a:ln>
                <a:solidFill>
                  <a:srgbClr val="935011"/>
                </a:solidFill>
                <a:effectLst/>
                <a:uLnTx/>
                <a:uFillTx/>
                <a:latin typeface="微软雅黑" panose="020B0503020204020204" pitchFamily="34" charset="-122"/>
                <a:ea typeface="微软雅黑" panose="020B0503020204020204" pitchFamily="34" charset="-122"/>
                <a:cs typeface="+mn-cs"/>
              </a:rPr>
              <a:t>THANK YOU</a:t>
            </a:r>
            <a:endParaRPr kumimoji="0" lang="zh-CN" altLang="en-US" sz="3600" b="1" i="0" u="none" strike="noStrike" kern="1200" cap="none" spc="0" normalizeH="0" baseline="0" noProof="0" dirty="0">
              <a:ln>
                <a:noFill/>
              </a:ln>
              <a:solidFill>
                <a:srgbClr val="935011"/>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683752" y="1727200"/>
            <a:ext cx="2096135" cy="953135"/>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smtClean="0">
                <a:ln>
                  <a:noFill/>
                </a:ln>
                <a:solidFill>
                  <a:prstClr val="white"/>
                </a:solidFill>
                <a:effectLst/>
                <a:uLnTx/>
                <a:uFillTx/>
                <a:latin typeface="Calibri" panose="020F0502020204030204"/>
                <a:ea typeface="等线" panose="02010600030101010101" charset="-122"/>
                <a:cs typeface="+mn-cs"/>
              </a:rPr>
              <a:t>2020</a:t>
            </a:r>
            <a:r>
              <a:rPr lang="en-US" altLang="zh-CN" sz="2800" dirty="0" smtClean="0">
                <a:solidFill>
                  <a:schemeClr val="bg1"/>
                </a:solidFill>
                <a:sym typeface="+mn-ea"/>
              </a:rPr>
              <a:t>LIBRARY</a:t>
            </a:r>
            <a:endParaRPr lang="en-US" altLang="zh-CN" sz="2800" dirty="0" smtClean="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6" name="文本框 5"/>
          <p:cNvSpPr txBox="1"/>
          <p:nvPr/>
        </p:nvSpPr>
        <p:spPr>
          <a:xfrm>
            <a:off x="1588855" y="3057555"/>
            <a:ext cx="3222625" cy="39878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rPr>
              <a:t>汇报</a:t>
            </a:r>
            <a:r>
              <a:rPr kumimoji="0" lang="zh-CN" altLang="en-US" sz="2000" b="0" i="0" u="none" strike="noStrike" kern="1200" cap="none" spc="0" normalizeH="0" baseline="0" noProof="0" dirty="0" smtClean="0">
                <a:ln>
                  <a:noFill/>
                </a:ln>
                <a:solidFill>
                  <a:prstClr val="white"/>
                </a:solidFill>
                <a:effectLst/>
                <a:uLnTx/>
                <a:uFillTx/>
                <a:latin typeface="Calibri" panose="020F0502020204030204"/>
                <a:ea typeface="等线" panose="02010600030101010101" charset="-122"/>
                <a:cs typeface="+mn-cs"/>
              </a:rPr>
              <a:t>：</a:t>
            </a:r>
            <a:r>
              <a:rPr kumimoji="0" lang="en-US" altLang="zh-CN" sz="2000" b="0" i="0" u="none" strike="noStrike" kern="1200" cap="none" spc="0" normalizeH="0" baseline="0" noProof="0" dirty="0" smtClean="0">
                <a:ln>
                  <a:noFill/>
                </a:ln>
                <a:solidFill>
                  <a:prstClr val="white"/>
                </a:solidFill>
                <a:effectLst/>
                <a:uLnTx/>
                <a:uFillTx/>
                <a:latin typeface="Calibri" panose="020F0502020204030204"/>
                <a:ea typeface="等线" panose="02010600030101010101" charset="-122"/>
                <a:cs typeface="+mn-cs"/>
              </a:rPr>
              <a:t>3+1&gt;4  </a:t>
            </a:r>
            <a:r>
              <a:rPr kumimoji="0" lang="zh-CN" altLang="en-US" sz="2000" b="0" i="0" u="none" strike="noStrike" kern="1200" cap="none" spc="0" normalizeH="0" baseline="0" noProof="0" dirty="0" smtClean="0">
                <a:ln>
                  <a:noFill/>
                </a:ln>
                <a:solidFill>
                  <a:prstClr val="white"/>
                </a:solidFill>
                <a:effectLst/>
                <a:uLnTx/>
                <a:uFillTx/>
                <a:latin typeface="Calibri" panose="020F0502020204030204"/>
                <a:ea typeface="等线" panose="02010600030101010101" charset="-122"/>
                <a:cs typeface="+mn-cs"/>
              </a:rPr>
              <a:t>导师：代祖华</a:t>
            </a:r>
            <a:endParaRPr kumimoji="0" lang="en-US" sz="2000" b="0" i="0" u="none" strike="noStrike" kern="120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18" presetClass="entr" presetSubtype="1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1000"/>
                                        <p:tgtEl>
                                          <p:spTgt spid="3"/>
                                        </p:tgtEl>
                                      </p:cBhvr>
                                    </p:animEffect>
                                  </p:childTnLst>
                                </p:cTn>
                              </p:par>
                            </p:childTnLst>
                          </p:cTn>
                        </p:par>
                        <p:par>
                          <p:cTn id="12" fill="hold">
                            <p:stCondLst>
                              <p:cond delay="2000"/>
                            </p:stCondLst>
                            <p:childTnLst>
                              <p:par>
                                <p:cTn id="13" presetID="16" presetClass="entr" presetSubtype="2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1000"/>
                                        <p:tgtEl>
                                          <p:spTgt spid="4"/>
                                        </p:tgtEl>
                                      </p:cBhvr>
                                    </p:animEffect>
                                  </p:childTnLst>
                                </p:cTn>
                              </p:par>
                            </p:childTnLst>
                          </p:cTn>
                        </p:par>
                        <p:par>
                          <p:cTn id="16" fill="hold">
                            <p:stCondLst>
                              <p:cond delay="3000"/>
                            </p:stCondLst>
                            <p:childTnLst>
                              <p:par>
                                <p:cTn id="17" presetID="12" presetClass="entr" presetSubtype="4" fill="hold" grpId="0" nodeType="afterEffect">
                                  <p:stCondLst>
                                    <p:cond delay="0"/>
                                  </p:stCondLst>
                                  <p:iterate type="lt">
                                    <p:tmPct val="13000"/>
                                  </p:iterate>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par>
                          <p:cTn id="21" fill="hold">
                            <p:stCondLst>
                              <p:cond delay="4150"/>
                            </p:stCondLst>
                            <p:childTnLst>
                              <p:par>
                                <p:cTn id="22" presetID="16" presetClass="entr" presetSubtype="2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0" y="0"/>
            <a:ext cx="9144000" cy="5143500"/>
          </a:xfrm>
          <a:prstGeom prst="rect">
            <a:avLst/>
          </a:prstGeom>
        </p:spPr>
      </p:pic>
      <p:sp>
        <p:nvSpPr>
          <p:cNvPr id="3" name="矩形 2"/>
          <p:cNvSpPr/>
          <p:nvPr/>
        </p:nvSpPr>
        <p:spPr>
          <a:xfrm>
            <a:off x="1498600" y="1923443"/>
            <a:ext cx="7645400" cy="1416657"/>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762817" y="2075327"/>
            <a:ext cx="1062033" cy="1107996"/>
            <a:chOff x="4560808" y="1616490"/>
            <a:chExt cx="674440" cy="703883"/>
          </a:xfrm>
        </p:grpSpPr>
        <p:sp>
          <p:nvSpPr>
            <p:cNvPr id="52" name="椭圆 51"/>
            <p:cNvSpPr/>
            <p:nvPr/>
          </p:nvSpPr>
          <p:spPr>
            <a:xfrm>
              <a:off x="4560808" y="1618057"/>
              <a:ext cx="674440" cy="674440"/>
            </a:xfrm>
            <a:prstGeom prst="ellipse">
              <a:avLst/>
            </a:prstGeom>
            <a:solidFill>
              <a:schemeClr val="bg1">
                <a:lumMod val="95000"/>
              </a:schemeClr>
            </a:solidFill>
            <a:ln w="22225">
              <a:solidFill>
                <a:schemeClr val="bg1">
                  <a:lumMod val="95000"/>
                </a:schemeClr>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935011"/>
                </a:solidFill>
              </a:endParaRPr>
            </a:p>
          </p:txBody>
        </p:sp>
        <p:sp>
          <p:nvSpPr>
            <p:cNvPr id="53" name="文本框 63"/>
            <p:cNvSpPr txBox="1"/>
            <p:nvPr/>
          </p:nvSpPr>
          <p:spPr>
            <a:xfrm>
              <a:off x="4596598" y="1616490"/>
              <a:ext cx="561699" cy="703883"/>
            </a:xfrm>
            <a:prstGeom prst="rect">
              <a:avLst/>
            </a:prstGeom>
            <a:noFill/>
          </p:spPr>
          <p:txBody>
            <a:bodyPr wrap="square" rtlCol="0">
              <a:spAutoFit/>
            </a:bodyPr>
            <a:lstStyle/>
            <a:p>
              <a:pPr algn="ctr"/>
              <a:r>
                <a:rPr lang="en-US" altLang="zh-CN" sz="6600" dirty="0">
                  <a:solidFill>
                    <a:srgbClr val="935011"/>
                  </a:solidFill>
                  <a:latin typeface="Impact" panose="020B0806030902050204" pitchFamily="34" charset="0"/>
                </a:rPr>
                <a:t>1</a:t>
              </a:r>
              <a:endParaRPr lang="zh-CN" altLang="en-US" sz="6600" dirty="0">
                <a:solidFill>
                  <a:srgbClr val="935011"/>
                </a:solidFill>
                <a:latin typeface="Impact" panose="020B0806030902050204" pitchFamily="34" charset="0"/>
              </a:endParaRPr>
            </a:p>
          </p:txBody>
        </p:sp>
      </p:grpSp>
      <p:sp>
        <p:nvSpPr>
          <p:cNvPr id="4" name="文本框 3"/>
          <p:cNvSpPr txBox="1"/>
          <p:nvPr/>
        </p:nvSpPr>
        <p:spPr>
          <a:xfrm>
            <a:off x="3247025" y="2305050"/>
            <a:ext cx="3383280" cy="645160"/>
          </a:xfrm>
          <a:prstGeom prst="rect">
            <a:avLst/>
          </a:prstGeom>
          <a:noFill/>
        </p:spPr>
        <p:txBody>
          <a:bodyPr wrap="none"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项目背景及简介</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heel(1)">
                                      <p:cBhvr>
                                        <p:cTn id="11" dur="1000"/>
                                        <p:tgtEl>
                                          <p:spTgt spid="5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项目背景</a:t>
            </a:r>
            <a:endParaRPr lang="zh-CN" altLang="en-US"/>
          </a:p>
        </p:txBody>
      </p:sp>
      <p:sp>
        <p:nvSpPr>
          <p:cNvPr id="3" name="文本框 2"/>
          <p:cNvSpPr txBox="1"/>
          <p:nvPr/>
        </p:nvSpPr>
        <p:spPr>
          <a:xfrm>
            <a:off x="641985" y="1318260"/>
            <a:ext cx="8054340" cy="2999740"/>
          </a:xfrm>
          <a:prstGeom prst="rect">
            <a:avLst/>
          </a:prstGeom>
          <a:noFill/>
        </p:spPr>
        <p:txBody>
          <a:bodyPr wrap="square" rtlCol="0">
            <a:spAutoFit/>
          </a:bodyPr>
          <a:p>
            <a:pPr marL="71755" indent="360045" algn="l" fontAlgn="auto">
              <a:lnSpc>
                <a:spcPct val="150000"/>
              </a:lnSpc>
            </a:pPr>
            <a:r>
              <a:rPr lang="zh-CN" altLang="en-US" sz="1800">
                <a:latin typeface="宋体" panose="02010600030101010101" pitchFamily="2" charset="-122"/>
                <a:ea typeface="宋体" panose="02010600030101010101" pitchFamily="2" charset="-122"/>
                <a:cs typeface="宋体" panose="02010600030101010101" pitchFamily="2" charset="-122"/>
              </a:rPr>
              <a:t>随着电子商务的发展，近年来“在线图书借阅平台”开始攻占传统书店的份额。经过详细的调查，目前我国各类书店和学校中仍有一小部分单位图书资料管理还停留在人工管理的基础上，也没有相对完善的图书借阅平台。这样的管理机制和传统的借阅方式已经不能适应时代的发展，其管理方法将浪费许多人力和物力。随着科学技术的不断提高，这种传统的手工管理方法必然被以计算机为基础的信息管理方法所取代。《西师爱阅》正是基于这种市场潜力，为西北师范大学师生提供一款功能完善、界面友好、性能可靠的借阅系统。</a:t>
            </a:r>
            <a:endParaRPr lang="zh-CN" altLang="en-US" sz="18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340557" y="2098438"/>
            <a:ext cx="910077" cy="927095"/>
          </a:xfrm>
          <a:prstGeom prst="roundRect">
            <a:avLst>
              <a:gd name="adj" fmla="val 7843"/>
            </a:avLst>
          </a:prstGeom>
          <a:gradFill>
            <a:gsLst>
              <a:gs pos="100000">
                <a:schemeClr val="bg1">
                  <a:lumMod val="95000"/>
                </a:schemeClr>
              </a:gs>
              <a:gs pos="0">
                <a:schemeClr val="bg1">
                  <a:lumMod val="85000"/>
                </a:schemeClr>
              </a:gs>
            </a:gsLst>
            <a:lin ang="2700000" scaled="1"/>
          </a:gradFill>
          <a:ln w="28575">
            <a:gradFill flip="none" rotWithShape="1">
              <a:gsLst>
                <a:gs pos="0">
                  <a:schemeClr val="bg1"/>
                </a:gs>
                <a:gs pos="100000">
                  <a:schemeClr val="bg1">
                    <a:lumMod val="8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 name="圆角矩形 3"/>
          <p:cNvSpPr/>
          <p:nvPr/>
        </p:nvSpPr>
        <p:spPr>
          <a:xfrm>
            <a:off x="3197226" y="3597996"/>
            <a:ext cx="574531" cy="585275"/>
          </a:xfrm>
          <a:prstGeom prst="roundRect">
            <a:avLst>
              <a:gd name="adj" fmla="val 7843"/>
            </a:avLst>
          </a:prstGeom>
          <a:gradFill>
            <a:gsLst>
              <a:gs pos="100000">
                <a:schemeClr val="bg1">
                  <a:lumMod val="95000"/>
                </a:schemeClr>
              </a:gs>
              <a:gs pos="0">
                <a:schemeClr val="bg1">
                  <a:lumMod val="85000"/>
                </a:schemeClr>
              </a:gs>
            </a:gsLst>
            <a:lin ang="2700000" scaled="1"/>
          </a:gradFill>
          <a:ln w="28575">
            <a:gradFill flip="none" rotWithShape="1">
              <a:gsLst>
                <a:gs pos="0">
                  <a:schemeClr val="bg1"/>
                </a:gs>
                <a:gs pos="100000">
                  <a:schemeClr val="bg1">
                    <a:lumMod val="8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5" name="圆角矩形 4"/>
          <p:cNvSpPr/>
          <p:nvPr/>
        </p:nvSpPr>
        <p:spPr>
          <a:xfrm>
            <a:off x="1674282" y="951946"/>
            <a:ext cx="574531" cy="585275"/>
          </a:xfrm>
          <a:prstGeom prst="roundRect">
            <a:avLst>
              <a:gd name="adj" fmla="val 7843"/>
            </a:avLst>
          </a:prstGeom>
          <a:gradFill>
            <a:gsLst>
              <a:gs pos="100000">
                <a:schemeClr val="bg1">
                  <a:lumMod val="95000"/>
                </a:schemeClr>
              </a:gs>
              <a:gs pos="0">
                <a:schemeClr val="bg1">
                  <a:lumMod val="85000"/>
                </a:schemeClr>
              </a:gs>
            </a:gsLst>
            <a:lin ang="2700000" scaled="1"/>
          </a:gradFill>
          <a:ln w="28575">
            <a:gradFill flip="none" rotWithShape="1">
              <a:gsLst>
                <a:gs pos="0">
                  <a:schemeClr val="bg1"/>
                </a:gs>
                <a:gs pos="100000">
                  <a:schemeClr val="bg1">
                    <a:lumMod val="8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6" name="圆角矩形 5"/>
          <p:cNvSpPr/>
          <p:nvPr/>
        </p:nvSpPr>
        <p:spPr>
          <a:xfrm>
            <a:off x="5496638" y="3894578"/>
            <a:ext cx="910077" cy="927095"/>
          </a:xfrm>
          <a:prstGeom prst="roundRect">
            <a:avLst>
              <a:gd name="adj" fmla="val 7843"/>
            </a:avLst>
          </a:prstGeom>
          <a:gradFill>
            <a:gsLst>
              <a:gs pos="100000">
                <a:schemeClr val="bg1">
                  <a:lumMod val="95000"/>
                </a:schemeClr>
              </a:gs>
              <a:gs pos="0">
                <a:schemeClr val="bg1">
                  <a:lumMod val="85000"/>
                </a:schemeClr>
              </a:gs>
            </a:gsLst>
            <a:lin ang="2700000" scaled="1"/>
          </a:gradFill>
          <a:ln w="28575">
            <a:gradFill flip="none" rotWithShape="1">
              <a:gsLst>
                <a:gs pos="0">
                  <a:schemeClr val="bg1"/>
                </a:gs>
                <a:gs pos="100000">
                  <a:schemeClr val="bg1">
                    <a:lumMod val="8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 name="圆角矩形 6"/>
          <p:cNvSpPr/>
          <p:nvPr/>
        </p:nvSpPr>
        <p:spPr>
          <a:xfrm>
            <a:off x="1371353" y="1948408"/>
            <a:ext cx="1042204" cy="1061692"/>
          </a:xfrm>
          <a:prstGeom prst="roundRect">
            <a:avLst>
              <a:gd name="adj" fmla="val 7843"/>
            </a:avLst>
          </a:prstGeom>
          <a:gradFill>
            <a:gsLst>
              <a:gs pos="100000">
                <a:schemeClr val="bg1">
                  <a:lumMod val="95000"/>
                </a:schemeClr>
              </a:gs>
              <a:gs pos="0">
                <a:schemeClr val="bg1">
                  <a:lumMod val="85000"/>
                </a:schemeClr>
              </a:gs>
            </a:gsLst>
            <a:lin ang="2700000" scaled="1"/>
          </a:gradFill>
          <a:ln w="28575">
            <a:gradFill flip="none" rotWithShape="1">
              <a:gsLst>
                <a:gs pos="0">
                  <a:schemeClr val="bg1"/>
                </a:gs>
                <a:gs pos="100000">
                  <a:schemeClr val="bg1">
                    <a:lumMod val="8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8" name="圆角矩形 7"/>
          <p:cNvSpPr/>
          <p:nvPr/>
        </p:nvSpPr>
        <p:spPr>
          <a:xfrm>
            <a:off x="629048" y="2844406"/>
            <a:ext cx="910077" cy="927095"/>
          </a:xfrm>
          <a:prstGeom prst="roundRect">
            <a:avLst>
              <a:gd name="adj" fmla="val 7843"/>
            </a:avLst>
          </a:prstGeom>
          <a:gradFill>
            <a:gsLst>
              <a:gs pos="100000">
                <a:schemeClr val="bg1">
                  <a:lumMod val="95000"/>
                </a:schemeClr>
              </a:gs>
              <a:gs pos="0">
                <a:schemeClr val="bg1">
                  <a:lumMod val="85000"/>
                </a:schemeClr>
              </a:gs>
            </a:gsLst>
            <a:lin ang="2700000" scaled="1"/>
          </a:gradFill>
          <a:ln w="28575">
            <a:gradFill flip="none" rotWithShape="1">
              <a:gsLst>
                <a:gs pos="0">
                  <a:schemeClr val="bg1"/>
                </a:gs>
                <a:gs pos="100000">
                  <a:schemeClr val="bg1">
                    <a:lumMod val="8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3" name="圆角矩形 12"/>
          <p:cNvSpPr/>
          <p:nvPr/>
        </p:nvSpPr>
        <p:spPr>
          <a:xfrm>
            <a:off x="1219651" y="1674283"/>
            <a:ext cx="454631" cy="486059"/>
          </a:xfrm>
          <a:prstGeom prst="roundRect">
            <a:avLst>
              <a:gd name="adj" fmla="val 7843"/>
            </a:avLst>
          </a:prstGeom>
          <a:solidFill>
            <a:schemeClr val="accent1"/>
          </a:solidFill>
          <a:ln w="63500">
            <a:gradFill flip="none" rotWithShape="1">
              <a:gsLst>
                <a:gs pos="0">
                  <a:schemeClr val="bg1"/>
                </a:gs>
                <a:gs pos="100000">
                  <a:schemeClr val="bg1">
                    <a:lumMod val="9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4" name="圆角矩形 13"/>
          <p:cNvSpPr/>
          <p:nvPr/>
        </p:nvSpPr>
        <p:spPr>
          <a:xfrm>
            <a:off x="3698400" y="1462349"/>
            <a:ext cx="454631" cy="486059"/>
          </a:xfrm>
          <a:prstGeom prst="roundRect">
            <a:avLst>
              <a:gd name="adj" fmla="val 7843"/>
            </a:avLst>
          </a:prstGeom>
          <a:solidFill>
            <a:schemeClr val="accent1"/>
          </a:solidFill>
          <a:ln w="63500">
            <a:gradFill flip="none" rotWithShape="1">
              <a:gsLst>
                <a:gs pos="0">
                  <a:schemeClr val="bg1"/>
                </a:gs>
                <a:gs pos="100000">
                  <a:schemeClr val="bg1">
                    <a:lumMod val="9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5" name="圆角矩形 14"/>
          <p:cNvSpPr/>
          <p:nvPr/>
        </p:nvSpPr>
        <p:spPr>
          <a:xfrm>
            <a:off x="1892454" y="1176202"/>
            <a:ext cx="454631" cy="486059"/>
          </a:xfrm>
          <a:prstGeom prst="roundRect">
            <a:avLst>
              <a:gd name="adj" fmla="val 7843"/>
            </a:avLst>
          </a:prstGeom>
          <a:solidFill>
            <a:schemeClr val="accent3"/>
          </a:solidFill>
          <a:ln w="63500">
            <a:gradFill flip="none" rotWithShape="1">
              <a:gsLst>
                <a:gs pos="0">
                  <a:schemeClr val="bg1"/>
                </a:gs>
                <a:gs pos="100000">
                  <a:schemeClr val="bg1">
                    <a:lumMod val="9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6" name="圆角矩形 15"/>
          <p:cNvSpPr/>
          <p:nvPr/>
        </p:nvSpPr>
        <p:spPr>
          <a:xfrm>
            <a:off x="3440507" y="3833154"/>
            <a:ext cx="454631" cy="486059"/>
          </a:xfrm>
          <a:prstGeom prst="roundRect">
            <a:avLst>
              <a:gd name="adj" fmla="val 7843"/>
            </a:avLst>
          </a:prstGeom>
          <a:solidFill>
            <a:schemeClr val="accent4"/>
          </a:solidFill>
          <a:ln w="63500">
            <a:gradFill flip="none" rotWithShape="1">
              <a:gsLst>
                <a:gs pos="0">
                  <a:schemeClr val="bg1"/>
                </a:gs>
                <a:gs pos="100000">
                  <a:schemeClr val="bg1">
                    <a:lumMod val="9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nvGrpSpPr>
          <p:cNvPr id="27" name="组合 26"/>
          <p:cNvGrpSpPr/>
          <p:nvPr/>
        </p:nvGrpSpPr>
        <p:grpSpPr>
          <a:xfrm>
            <a:off x="4358521" y="2623503"/>
            <a:ext cx="1863467" cy="1992293"/>
            <a:chOff x="5810605" y="3498814"/>
            <a:chExt cx="2484299" cy="2657005"/>
          </a:xfrm>
        </p:grpSpPr>
        <p:sp>
          <p:nvSpPr>
            <p:cNvPr id="9" name="圆角矩形 8"/>
            <p:cNvSpPr/>
            <p:nvPr/>
          </p:nvSpPr>
          <p:spPr>
            <a:xfrm>
              <a:off x="5810605" y="3498814"/>
              <a:ext cx="2484299" cy="2657005"/>
            </a:xfrm>
            <a:prstGeom prst="roundRect">
              <a:avLst>
                <a:gd name="adj" fmla="val 7843"/>
              </a:avLst>
            </a:prstGeom>
            <a:solidFill>
              <a:schemeClr val="accent3"/>
            </a:solidFill>
            <a:ln w="63500">
              <a:gradFill flip="none" rotWithShape="1">
                <a:gsLst>
                  <a:gs pos="0">
                    <a:schemeClr val="bg1"/>
                  </a:gs>
                  <a:gs pos="100000">
                    <a:schemeClr val="bg1">
                      <a:lumMod val="9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8" name="文本框 31"/>
            <p:cNvSpPr txBox="1"/>
            <p:nvPr/>
          </p:nvSpPr>
          <p:spPr>
            <a:xfrm>
              <a:off x="6227265" y="4489376"/>
              <a:ext cx="1493849" cy="429359"/>
            </a:xfrm>
            <a:prstGeom prst="rect">
              <a:avLst/>
            </a:prstGeom>
            <a:noFill/>
          </p:spPr>
          <p:txBody>
            <a:bodyPr wrap="square" rtlCol="0">
              <a:spAutoFit/>
            </a:bodyPr>
            <a:lstStyle/>
            <a:p>
              <a:pPr algn="ctr"/>
              <a:r>
                <a:rPr lang="zh-CN" altLang="en-US" sz="1500" dirty="0">
                  <a:solidFill>
                    <a:prstClr val="white"/>
                  </a:solidFill>
                  <a:latin typeface="微软雅黑" panose="020B0503020204020204" pitchFamily="34" charset="-122"/>
                  <a:ea typeface="微软雅黑" panose="020B0503020204020204" pitchFamily="34" charset="-122"/>
                </a:rPr>
                <a:t>项目名称</a:t>
              </a:r>
              <a:endParaRPr lang="zh-CN" altLang="en-US" sz="1500" dirty="0">
                <a:solidFill>
                  <a:prstClr val="white"/>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6345400" y="4934980"/>
              <a:ext cx="12225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113"/>
            <p:cNvSpPr txBox="1"/>
            <p:nvPr/>
          </p:nvSpPr>
          <p:spPr>
            <a:xfrm>
              <a:off x="6308380" y="5046879"/>
              <a:ext cx="1815017" cy="613975"/>
            </a:xfrm>
            <a:prstGeom prst="rect">
              <a:avLst/>
            </a:prstGeom>
            <a:noFill/>
          </p:spPr>
          <p:txBody>
            <a:bodyPr wrap="square" rtlCol="0">
              <a:spAutoFit/>
            </a:bodyPr>
            <a:lstStyle/>
            <a:p>
              <a:pPr>
                <a:lnSpc>
                  <a:spcPct val="120000"/>
                </a:lnSpc>
              </a:pPr>
              <a:r>
                <a:rPr lang="zh-CN" altLang="en-US" sz="2000" dirty="0">
                  <a:solidFill>
                    <a:schemeClr val="bg1"/>
                  </a:solidFill>
                  <a:latin typeface="微软雅黑" panose="020B0503020204020204" pitchFamily="34" charset="-122"/>
                  <a:ea typeface="微软雅黑" panose="020B0503020204020204" pitchFamily="34" charset="-122"/>
                </a:rPr>
                <a:t>西师爱阅</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8" name="文本框 31"/>
            <p:cNvSpPr txBox="1"/>
            <p:nvPr/>
          </p:nvSpPr>
          <p:spPr>
            <a:xfrm>
              <a:off x="7246294" y="3721239"/>
              <a:ext cx="878008" cy="738835"/>
            </a:xfrm>
            <a:prstGeom prst="rect">
              <a:avLst/>
            </a:prstGeom>
            <a:noFill/>
          </p:spPr>
          <p:txBody>
            <a:bodyPr wrap="square" rtlCol="0">
              <a:spAutoFit/>
            </a:bodyPr>
            <a:lstStyle/>
            <a:p>
              <a:pPr algn="ctr"/>
              <a:r>
                <a:rPr lang="en-US" altLang="zh-CN" sz="3000" dirty="0">
                  <a:solidFill>
                    <a:prstClr val="white"/>
                  </a:solidFill>
                  <a:latin typeface="Impact" panose="020B0806030902050204" pitchFamily="34" charset="0"/>
                  <a:ea typeface="微软雅黑" panose="020B0503020204020204" pitchFamily="34" charset="-122"/>
                </a:rPr>
                <a:t>02</a:t>
              </a:r>
              <a:endParaRPr lang="zh-CN" altLang="en-US" sz="3000" dirty="0">
                <a:solidFill>
                  <a:prstClr val="white"/>
                </a:solidFill>
                <a:latin typeface="Impact" panose="020B0806030902050204" pitchFamily="34" charset="0"/>
                <a:ea typeface="微软雅黑" panose="020B0503020204020204" pitchFamily="34" charset="-122"/>
              </a:endParaRPr>
            </a:p>
          </p:txBody>
        </p:sp>
      </p:grpSp>
      <p:sp>
        <p:nvSpPr>
          <p:cNvPr id="31" name="文本框 36"/>
          <p:cNvSpPr txBox="1"/>
          <p:nvPr/>
        </p:nvSpPr>
        <p:spPr>
          <a:xfrm>
            <a:off x="5677070" y="1123450"/>
            <a:ext cx="2426326" cy="414020"/>
          </a:xfrm>
          <a:prstGeom prst="rect">
            <a:avLst/>
          </a:prstGeom>
          <a:noFill/>
        </p:spPr>
        <p:txBody>
          <a:bodyPr wrap="square" rtlCol="0">
            <a:spAutoFit/>
          </a:bodyPr>
          <a:lstStyle/>
          <a:p>
            <a:pPr algn="ctr"/>
            <a:r>
              <a:rPr lang="zh-CN" altLang="en-US" sz="2100" dirty="0">
                <a:solidFill>
                  <a:prstClr val="black">
                    <a:lumMod val="50000"/>
                    <a:lumOff val="50000"/>
                  </a:prstClr>
                </a:solidFill>
                <a:latin typeface="LiHei Pro" panose="020B0500000000000000" pitchFamily="34" charset="-122"/>
                <a:ea typeface="LiHei Pro" panose="020B0500000000000000" pitchFamily="34" charset="-122"/>
              </a:rPr>
              <a:t>项目目标</a:t>
            </a:r>
            <a:endParaRPr lang="zh-CN" altLang="en-US" sz="2100" dirty="0">
              <a:solidFill>
                <a:prstClr val="black">
                  <a:lumMod val="50000"/>
                  <a:lumOff val="50000"/>
                </a:prstClr>
              </a:solidFill>
              <a:latin typeface="LiHei Pro" panose="020B0500000000000000" pitchFamily="34" charset="-122"/>
              <a:ea typeface="LiHei Pro" panose="020B0500000000000000" pitchFamily="34" charset="-122"/>
            </a:endParaRPr>
          </a:p>
        </p:txBody>
      </p:sp>
      <p:cxnSp>
        <p:nvCxnSpPr>
          <p:cNvPr id="32" name="直接连接符 31"/>
          <p:cNvCxnSpPr/>
          <p:nvPr/>
        </p:nvCxnSpPr>
        <p:spPr>
          <a:xfrm>
            <a:off x="6094095" y="1625600"/>
            <a:ext cx="2725420" cy="571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113"/>
          <p:cNvSpPr txBox="1"/>
          <p:nvPr/>
        </p:nvSpPr>
        <p:spPr>
          <a:xfrm>
            <a:off x="6309995" y="1706245"/>
            <a:ext cx="2642870" cy="3415030"/>
          </a:xfrm>
          <a:prstGeom prst="rect">
            <a:avLst/>
          </a:prstGeom>
          <a:noFill/>
        </p:spPr>
        <p:txBody>
          <a:bodyPr wrap="square" rtlCol="0">
            <a:spAutoFit/>
          </a:bodyPr>
          <a:lstStyle/>
          <a:p>
            <a:pPr algn="just">
              <a:lnSpc>
                <a:spcPct val="150000"/>
              </a:lnSpc>
            </a:pPr>
            <a:r>
              <a:rPr lang="zh-CN" altLang="en-US" sz="1600">
                <a:latin typeface="宋体" panose="02010600030101010101" pitchFamily="2" charset="-122"/>
                <a:ea typeface="宋体" panose="02010600030101010101" pitchFamily="2" charset="-122"/>
                <a:cs typeface="宋体" panose="02010600030101010101" pitchFamily="2" charset="-122"/>
                <a:sym typeface="+mn-ea"/>
              </a:rPr>
              <a:t>基于微信开发一个能够进行图书借阅的西北师范大学图书馆的小程序，使用户可以随时使用，同时能有很好的阅读体验，可提供图书推荐、阅读书籍</a:t>
            </a:r>
            <a:r>
              <a:rPr lang="en-US" altLang="zh-CN" sz="1600">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a:latin typeface="宋体" panose="02010600030101010101" pitchFamily="2" charset="-122"/>
                <a:ea typeface="宋体" panose="02010600030101010101" pitchFamily="2" charset="-122"/>
                <a:cs typeface="宋体" panose="02010600030101010101" pitchFamily="2" charset="-122"/>
                <a:sym typeface="+mn-ea"/>
              </a:rPr>
              <a:t>、借书、服务等基础功能，除此之外，还有提醒还书和阅读笔记分享的特别功能。</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2027828" y="1840885"/>
            <a:ext cx="1456266" cy="1556936"/>
            <a:chOff x="2703419" y="2455080"/>
            <a:chExt cx="1941430" cy="2076396"/>
          </a:xfrm>
        </p:grpSpPr>
        <p:sp>
          <p:nvSpPr>
            <p:cNvPr id="10" name="圆角矩形 9"/>
            <p:cNvSpPr/>
            <p:nvPr/>
          </p:nvSpPr>
          <p:spPr>
            <a:xfrm>
              <a:off x="2703419" y="2455080"/>
              <a:ext cx="1941430" cy="2076396"/>
            </a:xfrm>
            <a:prstGeom prst="roundRect">
              <a:avLst>
                <a:gd name="adj" fmla="val 7843"/>
              </a:avLst>
            </a:prstGeom>
            <a:solidFill>
              <a:schemeClr val="accent1"/>
            </a:solidFill>
            <a:ln w="63500">
              <a:gradFill flip="none" rotWithShape="1">
                <a:gsLst>
                  <a:gs pos="0">
                    <a:schemeClr val="bg1"/>
                  </a:gs>
                  <a:gs pos="100000">
                    <a:schemeClr val="bg1">
                      <a:lumMod val="9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8" name="文本框 22"/>
            <p:cNvSpPr txBox="1"/>
            <p:nvPr/>
          </p:nvSpPr>
          <p:spPr>
            <a:xfrm>
              <a:off x="2830403" y="2827078"/>
              <a:ext cx="801322" cy="738835"/>
            </a:xfrm>
            <a:prstGeom prst="rect">
              <a:avLst/>
            </a:prstGeom>
            <a:noFill/>
          </p:spPr>
          <p:txBody>
            <a:bodyPr wrap="square" rtlCol="0">
              <a:spAutoFit/>
            </a:bodyPr>
            <a:lstStyle/>
            <a:p>
              <a:r>
                <a:rPr lang="en-US" altLang="zh-CN" sz="3000" dirty="0">
                  <a:solidFill>
                    <a:prstClr val="white"/>
                  </a:solidFill>
                  <a:latin typeface="Impact" panose="020B0806030902050204" pitchFamily="34" charset="0"/>
                  <a:cs typeface="Iskoola Pota" panose="020B0502040204020203" pitchFamily="34" charset="0"/>
                </a:rPr>
                <a:t>01</a:t>
              </a:r>
              <a:endParaRPr lang="zh-CN" altLang="en-US" sz="3000" dirty="0">
                <a:solidFill>
                  <a:prstClr val="white"/>
                </a:solidFill>
                <a:latin typeface="Impact" panose="020B0806030902050204" pitchFamily="34" charset="0"/>
                <a:cs typeface="Iskoola Pota" panose="020B0502040204020203" pitchFamily="34" charset="0"/>
              </a:endParaRPr>
            </a:p>
          </p:txBody>
        </p:sp>
        <p:sp>
          <p:nvSpPr>
            <p:cNvPr id="19" name="文本框 23"/>
            <p:cNvSpPr txBox="1"/>
            <p:nvPr/>
          </p:nvSpPr>
          <p:spPr>
            <a:xfrm>
              <a:off x="3359307" y="3057052"/>
              <a:ext cx="1260674" cy="429360"/>
            </a:xfrm>
            <a:prstGeom prst="rect">
              <a:avLst/>
            </a:prstGeom>
            <a:noFill/>
          </p:spPr>
          <p:txBody>
            <a:bodyPr wrap="square" rtlCol="0">
              <a:spAutoFit/>
            </a:bodyPr>
            <a:lstStyle/>
            <a:p>
              <a:r>
                <a:rPr lang="zh-CN" altLang="en-US" sz="1500" dirty="0">
                  <a:solidFill>
                    <a:prstClr val="white"/>
                  </a:solidFill>
                  <a:latin typeface="微软雅黑" panose="020B0503020204020204" pitchFamily="34" charset="-122"/>
                  <a:ea typeface="微软雅黑" panose="020B0503020204020204" pitchFamily="34" charset="-122"/>
                </a:rPr>
                <a:t>小程序</a:t>
              </a:r>
              <a:endParaRPr lang="zh-CN" altLang="en-US" sz="1500" dirty="0">
                <a:solidFill>
                  <a:prstClr val="white"/>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2874214" y="3475420"/>
              <a:ext cx="161566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圆角矩形 11"/>
          <p:cNvSpPr/>
          <p:nvPr/>
        </p:nvSpPr>
        <p:spPr>
          <a:xfrm>
            <a:off x="810260" y="2291080"/>
            <a:ext cx="1003300" cy="1106805"/>
          </a:xfrm>
          <a:prstGeom prst="roundRect">
            <a:avLst>
              <a:gd name="adj" fmla="val 7843"/>
            </a:avLst>
          </a:prstGeom>
          <a:solidFill>
            <a:schemeClr val="accent4"/>
          </a:solidFill>
          <a:ln w="63500">
            <a:gradFill flip="none" rotWithShape="1">
              <a:gsLst>
                <a:gs pos="0">
                  <a:schemeClr val="bg1"/>
                </a:gs>
                <a:gs pos="100000">
                  <a:schemeClr val="bg1">
                    <a:lumMod val="9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1" name="圆角矩形 10"/>
          <p:cNvSpPr/>
          <p:nvPr/>
        </p:nvSpPr>
        <p:spPr>
          <a:xfrm>
            <a:off x="3685540" y="2291080"/>
            <a:ext cx="1003300" cy="1106805"/>
          </a:xfrm>
          <a:prstGeom prst="roundRect">
            <a:avLst>
              <a:gd name="adj" fmla="val 7843"/>
            </a:avLst>
          </a:prstGeom>
          <a:solidFill>
            <a:schemeClr val="accent2"/>
          </a:solidFill>
          <a:ln w="63500">
            <a:gradFill flip="none" rotWithShape="1">
              <a:gsLst>
                <a:gs pos="0">
                  <a:schemeClr val="bg1"/>
                </a:gs>
                <a:gs pos="100000">
                  <a:schemeClr val="bg1">
                    <a:lumMod val="95000"/>
                  </a:schemeClr>
                </a:gs>
              </a:gsLst>
              <a:lin ang="2700000" scaled="1"/>
              <a:tileRect/>
            </a:gradFill>
          </a:ln>
          <a:effectLst>
            <a:outerShdw blurRad="3937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 name="标题 1"/>
          <p:cNvSpPr>
            <a:spLocks noGrp="1"/>
          </p:cNvSpPr>
          <p:nvPr>
            <p:ph type="title"/>
          </p:nvPr>
        </p:nvSpPr>
        <p:spPr/>
        <p:txBody>
          <a:bodyPr/>
          <a:lstStyle/>
          <a:p>
            <a:r>
              <a:rPr lang="zh-CN" altLang="en-US"/>
              <a:t>项目简介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100" fill="hold"/>
                                        <p:tgtEl>
                                          <p:spTgt spid="22"/>
                                        </p:tgtEl>
                                        <p:attrNameLst>
                                          <p:attrName>ppt_w</p:attrName>
                                        </p:attrNameLst>
                                      </p:cBhvr>
                                      <p:tavLst>
                                        <p:tav tm="0">
                                          <p:val>
                                            <p:fltVal val="0"/>
                                          </p:val>
                                        </p:tav>
                                        <p:tav tm="100000">
                                          <p:val>
                                            <p:strVal val="#ppt_w"/>
                                          </p:val>
                                        </p:tav>
                                      </p:tavLst>
                                    </p:anim>
                                    <p:anim calcmode="lin" valueType="num">
                                      <p:cBhvr>
                                        <p:cTn id="39" dur="100" fill="hold"/>
                                        <p:tgtEl>
                                          <p:spTgt spid="22"/>
                                        </p:tgtEl>
                                        <p:attrNameLst>
                                          <p:attrName>ppt_h</p:attrName>
                                        </p:attrNameLst>
                                      </p:cBhvr>
                                      <p:tavLst>
                                        <p:tav tm="0">
                                          <p:val>
                                            <p:fltVal val="0"/>
                                          </p:val>
                                        </p:tav>
                                        <p:tav tm="100000">
                                          <p:val>
                                            <p:strVal val="#ppt_h"/>
                                          </p:val>
                                        </p:tav>
                                      </p:tavLst>
                                    </p:anim>
                                    <p:animEffect transition="in" filter="fade">
                                      <p:cBhvr>
                                        <p:cTn id="40" dur="100"/>
                                        <p:tgtEl>
                                          <p:spTgt spid="22"/>
                                        </p:tgtEl>
                                      </p:cBhvr>
                                    </p:animEffect>
                                  </p:childTnLst>
                                </p:cTn>
                              </p:par>
                              <p:par>
                                <p:cTn id="41" presetID="6" presetClass="emph" presetSubtype="0" fill="hold" nodeType="withEffect">
                                  <p:stCondLst>
                                    <p:cond delay="100"/>
                                  </p:stCondLst>
                                  <p:childTnLst>
                                    <p:animScale>
                                      <p:cBhvr>
                                        <p:cTn id="42" dur="100" fill="hold"/>
                                        <p:tgtEl>
                                          <p:spTgt spid="22"/>
                                        </p:tgtEl>
                                      </p:cBhvr>
                                      <p:by x="110000" y="110000"/>
                                    </p:animScale>
                                  </p:childTnLst>
                                </p:cTn>
                              </p:par>
                              <p:par>
                                <p:cTn id="43" presetID="6" presetClass="emph" presetSubtype="0" fill="hold" nodeType="withEffect">
                                  <p:stCondLst>
                                    <p:cond delay="200"/>
                                  </p:stCondLst>
                                  <p:childTnLst>
                                    <p:animScale>
                                      <p:cBhvr>
                                        <p:cTn id="44" dur="200" fill="hold"/>
                                        <p:tgtEl>
                                          <p:spTgt spid="22"/>
                                        </p:tgtEl>
                                      </p:cBhvr>
                                      <p:by x="90000" y="90000"/>
                                    </p:animScale>
                                  </p:childTnLst>
                                </p:cTn>
                              </p:par>
                              <p:par>
                                <p:cTn id="45" presetID="6" presetClass="emph" presetSubtype="0" fill="hold" nodeType="withEffect">
                                  <p:stCondLst>
                                    <p:cond delay="400"/>
                                  </p:stCondLst>
                                  <p:childTnLst>
                                    <p:animScale>
                                      <p:cBhvr>
                                        <p:cTn id="46" dur="100" fill="hold"/>
                                        <p:tgtEl>
                                          <p:spTgt spid="22"/>
                                        </p:tgtEl>
                                      </p:cBhvr>
                                      <p:by x="105000" y="105000"/>
                                    </p:animScale>
                                  </p:childTnLst>
                                </p:cTn>
                              </p:par>
                              <p:par>
                                <p:cTn id="47" presetID="6" presetClass="emph" presetSubtype="0" fill="hold" nodeType="withEffect">
                                  <p:stCondLst>
                                    <p:cond delay="500"/>
                                  </p:stCondLst>
                                  <p:childTnLst>
                                    <p:animScale>
                                      <p:cBhvr>
                                        <p:cTn id="48" dur="200" fill="hold"/>
                                        <p:tgtEl>
                                          <p:spTgt spid="22"/>
                                        </p:tgtEl>
                                      </p:cBhvr>
                                      <p:by x="95000" y="95000"/>
                                    </p:animScale>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100" fill="hold"/>
                                        <p:tgtEl>
                                          <p:spTgt spid="27"/>
                                        </p:tgtEl>
                                        <p:attrNameLst>
                                          <p:attrName>ppt_w</p:attrName>
                                        </p:attrNameLst>
                                      </p:cBhvr>
                                      <p:tavLst>
                                        <p:tav tm="0">
                                          <p:val>
                                            <p:fltVal val="0"/>
                                          </p:val>
                                        </p:tav>
                                        <p:tav tm="100000">
                                          <p:val>
                                            <p:strVal val="#ppt_w"/>
                                          </p:val>
                                        </p:tav>
                                      </p:tavLst>
                                    </p:anim>
                                    <p:anim calcmode="lin" valueType="num">
                                      <p:cBhvr>
                                        <p:cTn id="53" dur="100" fill="hold"/>
                                        <p:tgtEl>
                                          <p:spTgt spid="27"/>
                                        </p:tgtEl>
                                        <p:attrNameLst>
                                          <p:attrName>ppt_h</p:attrName>
                                        </p:attrNameLst>
                                      </p:cBhvr>
                                      <p:tavLst>
                                        <p:tav tm="0">
                                          <p:val>
                                            <p:fltVal val="0"/>
                                          </p:val>
                                        </p:tav>
                                        <p:tav tm="100000">
                                          <p:val>
                                            <p:strVal val="#ppt_h"/>
                                          </p:val>
                                        </p:tav>
                                      </p:tavLst>
                                    </p:anim>
                                    <p:animEffect transition="in" filter="fade">
                                      <p:cBhvr>
                                        <p:cTn id="54" dur="100"/>
                                        <p:tgtEl>
                                          <p:spTgt spid="27"/>
                                        </p:tgtEl>
                                      </p:cBhvr>
                                    </p:animEffect>
                                  </p:childTnLst>
                                </p:cTn>
                              </p:par>
                              <p:par>
                                <p:cTn id="55" presetID="6" presetClass="emph" presetSubtype="0" fill="hold" nodeType="withEffect">
                                  <p:stCondLst>
                                    <p:cond delay="100"/>
                                  </p:stCondLst>
                                  <p:childTnLst>
                                    <p:animScale>
                                      <p:cBhvr>
                                        <p:cTn id="56" dur="100" fill="hold"/>
                                        <p:tgtEl>
                                          <p:spTgt spid="27"/>
                                        </p:tgtEl>
                                      </p:cBhvr>
                                      <p:by x="110000" y="110000"/>
                                    </p:animScale>
                                  </p:childTnLst>
                                </p:cTn>
                              </p:par>
                              <p:par>
                                <p:cTn id="57" presetID="6" presetClass="emph" presetSubtype="0" fill="hold" nodeType="withEffect">
                                  <p:stCondLst>
                                    <p:cond delay="200"/>
                                  </p:stCondLst>
                                  <p:childTnLst>
                                    <p:animScale>
                                      <p:cBhvr>
                                        <p:cTn id="58" dur="200" fill="hold"/>
                                        <p:tgtEl>
                                          <p:spTgt spid="27"/>
                                        </p:tgtEl>
                                      </p:cBhvr>
                                      <p:by x="90000" y="90000"/>
                                    </p:animScale>
                                  </p:childTnLst>
                                </p:cTn>
                              </p:par>
                              <p:par>
                                <p:cTn id="59" presetID="6" presetClass="emph" presetSubtype="0" fill="hold" nodeType="withEffect">
                                  <p:stCondLst>
                                    <p:cond delay="400"/>
                                  </p:stCondLst>
                                  <p:childTnLst>
                                    <p:animScale>
                                      <p:cBhvr>
                                        <p:cTn id="60" dur="100" fill="hold"/>
                                        <p:tgtEl>
                                          <p:spTgt spid="27"/>
                                        </p:tgtEl>
                                      </p:cBhvr>
                                      <p:by x="105000" y="105000"/>
                                    </p:animScale>
                                  </p:childTnLst>
                                </p:cTn>
                              </p:par>
                              <p:par>
                                <p:cTn id="61" presetID="6" presetClass="emph" presetSubtype="0" fill="hold" nodeType="withEffect">
                                  <p:stCondLst>
                                    <p:cond delay="500"/>
                                  </p:stCondLst>
                                  <p:childTnLst>
                                    <p:animScale>
                                      <p:cBhvr>
                                        <p:cTn id="62" dur="200" fill="hold"/>
                                        <p:tgtEl>
                                          <p:spTgt spid="27"/>
                                        </p:tgtEl>
                                      </p:cBhvr>
                                      <p:by x="95000" y="95000"/>
                                    </p:animScale>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left)">
                                      <p:cBhvr>
                                        <p:cTn id="66" dur="500"/>
                                        <p:tgtEl>
                                          <p:spTgt spid="31"/>
                                        </p:tgtEl>
                                      </p:cBhvr>
                                    </p:animEffec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left)">
                                      <p:cBhvr>
                                        <p:cTn id="70" dur="500"/>
                                        <p:tgtEl>
                                          <p:spTgt spid="32"/>
                                        </p:tgtEl>
                                      </p:cBhvr>
                                    </p:animEffect>
                                  </p:childTnLst>
                                </p:cTn>
                              </p:par>
                            </p:childTnLst>
                          </p:cTn>
                        </p:par>
                        <p:par>
                          <p:cTn id="71" fill="hold">
                            <p:stCondLst>
                              <p:cond delay="2500"/>
                            </p:stCondLst>
                            <p:childTnLst>
                              <p:par>
                                <p:cTn id="72" presetID="22" presetClass="entr" presetSubtype="1" fill="hold" grpId="0"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13" grpId="0" bldLvl="0" animBg="1"/>
      <p:bldP spid="14" grpId="0" bldLvl="0" animBg="1"/>
      <p:bldP spid="15" grpId="0" bldLvl="0" animBg="1"/>
      <p:bldP spid="16" grpId="0" bldLvl="0" animBg="1"/>
      <p:bldP spid="31"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extLst>
              <a:ext uri="{BEBA8EAE-BF5A-486C-A8C5-ECC9F3942E4B}">
                <a14:imgProps xmlns:a14="http://schemas.microsoft.com/office/drawing/2010/main">
                  <a14:imgLayer r:embed="rId2">
                    <a14:imgEffect>
                      <a14:saturation sat="200000"/>
                    </a14:imgEffect>
                  </a14:imgLayer>
                </a14:imgProps>
              </a:ext>
            </a:extLst>
          </a:blip>
          <a:stretch>
            <a:fillRect/>
          </a:stretch>
        </p:blipFill>
        <p:spPr>
          <a:xfrm>
            <a:off x="0" y="0"/>
            <a:ext cx="9144000" cy="5143500"/>
          </a:xfrm>
          <a:prstGeom prst="rect">
            <a:avLst/>
          </a:prstGeom>
        </p:spPr>
      </p:pic>
      <p:sp>
        <p:nvSpPr>
          <p:cNvPr id="3" name="矩形 2"/>
          <p:cNvSpPr/>
          <p:nvPr/>
        </p:nvSpPr>
        <p:spPr>
          <a:xfrm>
            <a:off x="1498600" y="1923443"/>
            <a:ext cx="7645400" cy="1416657"/>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762817" y="2075327"/>
            <a:ext cx="1062033" cy="1107996"/>
            <a:chOff x="4560808" y="1616490"/>
            <a:chExt cx="674440" cy="703883"/>
          </a:xfrm>
        </p:grpSpPr>
        <p:sp>
          <p:nvSpPr>
            <p:cNvPr id="52" name="椭圆 51"/>
            <p:cNvSpPr/>
            <p:nvPr/>
          </p:nvSpPr>
          <p:spPr>
            <a:xfrm>
              <a:off x="4560808" y="1618057"/>
              <a:ext cx="674440" cy="674440"/>
            </a:xfrm>
            <a:prstGeom prst="ellipse">
              <a:avLst/>
            </a:prstGeom>
            <a:solidFill>
              <a:schemeClr val="bg1">
                <a:lumMod val="95000"/>
              </a:schemeClr>
            </a:solidFill>
            <a:ln w="22225">
              <a:solidFill>
                <a:schemeClr val="bg1">
                  <a:lumMod val="95000"/>
                </a:schemeClr>
              </a:solidFill>
            </a:ln>
            <a:effectLst>
              <a:innerShdw blurRad="63500" dist="25400" dir="13500000">
                <a:prstClr val="black">
                  <a:alpha val="50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935011"/>
                </a:solidFill>
              </a:endParaRPr>
            </a:p>
          </p:txBody>
        </p:sp>
        <p:sp>
          <p:nvSpPr>
            <p:cNvPr id="53" name="文本框 63"/>
            <p:cNvSpPr txBox="1"/>
            <p:nvPr/>
          </p:nvSpPr>
          <p:spPr>
            <a:xfrm>
              <a:off x="4596598" y="1616490"/>
              <a:ext cx="561699" cy="703883"/>
            </a:xfrm>
            <a:prstGeom prst="rect">
              <a:avLst/>
            </a:prstGeom>
            <a:noFill/>
          </p:spPr>
          <p:txBody>
            <a:bodyPr wrap="square" rtlCol="0">
              <a:spAutoFit/>
            </a:bodyPr>
            <a:lstStyle/>
            <a:p>
              <a:pPr algn="ctr"/>
              <a:r>
                <a:rPr lang="en-US" altLang="zh-CN" sz="6600" dirty="0" smtClean="0">
                  <a:solidFill>
                    <a:srgbClr val="935011"/>
                  </a:solidFill>
                  <a:latin typeface="Impact" panose="020B0806030902050204" pitchFamily="34" charset="0"/>
                </a:rPr>
                <a:t>2</a:t>
              </a:r>
              <a:endParaRPr lang="zh-CN" altLang="en-US" sz="6600" dirty="0">
                <a:solidFill>
                  <a:srgbClr val="935011"/>
                </a:solidFill>
                <a:latin typeface="Impact" panose="020B0806030902050204" pitchFamily="34" charset="0"/>
              </a:endParaRPr>
            </a:p>
          </p:txBody>
        </p:sp>
      </p:grpSp>
      <p:sp>
        <p:nvSpPr>
          <p:cNvPr id="4" name="文本框 3"/>
          <p:cNvSpPr txBox="1"/>
          <p:nvPr/>
        </p:nvSpPr>
        <p:spPr>
          <a:xfrm>
            <a:off x="3247025" y="2305050"/>
            <a:ext cx="2011680" cy="645160"/>
          </a:xfrm>
          <a:prstGeom prst="rect">
            <a:avLst/>
          </a:prstGeom>
          <a:noFill/>
        </p:spPr>
        <p:txBody>
          <a:bodyPr wrap="none"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开发过程</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750"/>
                                        <p:tgtEl>
                                          <p:spTgt spid="3"/>
                                        </p:tgtEl>
                                      </p:cBhvr>
                                    </p:animEffect>
                                  </p:childTnLst>
                                </p:cTn>
                              </p:par>
                            </p:childTnLst>
                          </p:cTn>
                        </p:par>
                        <p:par>
                          <p:cTn id="8" fill="hold">
                            <p:stCondLst>
                              <p:cond delay="1000"/>
                            </p:stCondLst>
                            <p:childTnLst>
                              <p:par>
                                <p:cTn id="9" presetID="21" presetClass="entr" presetSubtype="1"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heel(1)">
                                      <p:cBhvr>
                                        <p:cTn id="11" dur="1000"/>
                                        <p:tgtEl>
                                          <p:spTgt spid="51"/>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矩形 686"/>
          <p:cNvSpPr/>
          <p:nvPr/>
        </p:nvSpPr>
        <p:spPr>
          <a:xfrm>
            <a:off x="1" y="2843605"/>
            <a:ext cx="9142809" cy="49049"/>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9257" tIns="34629" rIns="69257" bIns="34629" rtlCol="0" anchor="ctr"/>
          <a:lstStyle/>
          <a:p>
            <a:pPr algn="ctr"/>
            <a:endParaRPr lang="zh-CN" altLang="en-US" sz="1015"/>
          </a:p>
        </p:txBody>
      </p:sp>
      <p:grpSp>
        <p:nvGrpSpPr>
          <p:cNvPr id="688" name="组合 687"/>
          <p:cNvGrpSpPr/>
          <p:nvPr/>
        </p:nvGrpSpPr>
        <p:grpSpPr>
          <a:xfrm>
            <a:off x="771634" y="2411964"/>
            <a:ext cx="892485" cy="880916"/>
            <a:chOff x="1449792" y="3784103"/>
            <a:chExt cx="1318275" cy="1301862"/>
          </a:xfrm>
        </p:grpSpPr>
        <p:grpSp>
          <p:nvGrpSpPr>
            <p:cNvPr id="690" name="组合 689"/>
            <p:cNvGrpSpPr/>
            <p:nvPr/>
          </p:nvGrpSpPr>
          <p:grpSpPr>
            <a:xfrm>
              <a:off x="1466675" y="3784103"/>
              <a:ext cx="1301392" cy="1301862"/>
              <a:chOff x="4345444" y="2542859"/>
              <a:chExt cx="1810550" cy="1811205"/>
            </a:xfrm>
          </p:grpSpPr>
          <p:grpSp>
            <p:nvGrpSpPr>
              <p:cNvPr id="693" name="组合 69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696" name="同心圆 69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697" name="椭圆 69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694" name="椭圆 693"/>
              <p:cNvSpPr/>
              <p:nvPr/>
            </p:nvSpPr>
            <p:spPr>
              <a:xfrm>
                <a:off x="4565570" y="2763062"/>
                <a:ext cx="1370298" cy="1370793"/>
              </a:xfrm>
              <a:prstGeom prst="ellipse">
                <a:avLst/>
              </a:prstGeom>
              <a:solidFill>
                <a:schemeClr val="accent1"/>
              </a:solidFill>
              <a:ln>
                <a:noFill/>
              </a:ln>
              <a:effectLst>
                <a:innerShdw blurRad="152400" dist="762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691" name="TextBox 690"/>
            <p:cNvSpPr txBox="1"/>
            <p:nvPr/>
          </p:nvSpPr>
          <p:spPr>
            <a:xfrm>
              <a:off x="1449792" y="4176369"/>
              <a:ext cx="1260602" cy="492678"/>
            </a:xfrm>
            <a:prstGeom prst="rect">
              <a:avLst/>
            </a:prstGeom>
            <a:noFill/>
          </p:spPr>
          <p:txBody>
            <a:bodyPr wrap="square" lIns="103644" tIns="51822" rIns="103644" bIns="51822" rtlCol="0">
              <a:spAutoFit/>
            </a:bodyPr>
            <a:lstStyle/>
            <a:p>
              <a:pPr algn="ctr"/>
              <a:r>
                <a:rPr lang="en-US" altLang="zh-CN" sz="1500" dirty="0">
                  <a:solidFill>
                    <a:schemeClr val="bg1"/>
                  </a:solidFill>
                  <a:latin typeface="微软雅黑" panose="020B0503020204020204" pitchFamily="34" charset="-122"/>
                  <a:ea typeface="微软雅黑" panose="020B0503020204020204" pitchFamily="34" charset="-122"/>
                </a:rPr>
                <a:t>5</a:t>
              </a:r>
              <a:r>
                <a:rPr lang="zh-CN" altLang="en-US" sz="1500" dirty="0">
                  <a:solidFill>
                    <a:schemeClr val="bg1"/>
                  </a:solidFill>
                  <a:latin typeface="微软雅黑" panose="020B0503020204020204" pitchFamily="34" charset="-122"/>
                  <a:ea typeface="微软雅黑" panose="020B0503020204020204" pitchFamily="34" charset="-122"/>
                </a:rPr>
                <a:t>月初</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grpSp>
        <p:nvGrpSpPr>
          <p:cNvPr id="703" name="组合 702"/>
          <p:cNvGrpSpPr/>
          <p:nvPr/>
        </p:nvGrpSpPr>
        <p:grpSpPr>
          <a:xfrm>
            <a:off x="1936256" y="2527488"/>
            <a:ext cx="666824" cy="666716"/>
            <a:chOff x="3117025" y="3959191"/>
            <a:chExt cx="984950" cy="985306"/>
          </a:xfrm>
        </p:grpSpPr>
        <p:grpSp>
          <p:nvGrpSpPr>
            <p:cNvPr id="704" name="组合 703"/>
            <p:cNvGrpSpPr/>
            <p:nvPr/>
          </p:nvGrpSpPr>
          <p:grpSpPr>
            <a:xfrm>
              <a:off x="3117025" y="3959191"/>
              <a:ext cx="984950" cy="985306"/>
              <a:chOff x="4345444" y="2542859"/>
              <a:chExt cx="1810550" cy="1811205"/>
            </a:xfrm>
          </p:grpSpPr>
          <p:grpSp>
            <p:nvGrpSpPr>
              <p:cNvPr id="706" name="组合 705"/>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08" name="同心圆 707"/>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709" name="椭圆 708"/>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07" name="椭圆 706"/>
              <p:cNvSpPr/>
              <p:nvPr/>
            </p:nvSpPr>
            <p:spPr>
              <a:xfrm>
                <a:off x="4565570" y="2763062"/>
                <a:ext cx="1370298" cy="1370793"/>
              </a:xfrm>
              <a:prstGeom prst="ellipse">
                <a:avLst/>
              </a:prstGeom>
              <a:solidFill>
                <a:schemeClr val="accent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05" name="TextBox 704"/>
            <p:cNvSpPr txBox="1"/>
            <p:nvPr/>
          </p:nvSpPr>
          <p:spPr>
            <a:xfrm>
              <a:off x="3188495" y="4290538"/>
              <a:ext cx="850204" cy="382881"/>
            </a:xfrm>
            <a:prstGeom prst="rect">
              <a:avLst/>
            </a:prstGeom>
            <a:noFill/>
          </p:spPr>
          <p:txBody>
            <a:bodyPr wrap="square" lIns="103644" tIns="51822" rIns="103644" bIns="51822" rtlCol="0">
              <a:spAutoFit/>
            </a:bodyPr>
            <a:lstStyle/>
            <a:p>
              <a:pPr algn="ctr"/>
              <a:r>
                <a:rPr lang="en-US" altLang="zh-CN" sz="1015" dirty="0">
                  <a:solidFill>
                    <a:schemeClr val="bg1"/>
                  </a:solidFill>
                  <a:latin typeface="微软雅黑" panose="020B0503020204020204" pitchFamily="34" charset="-122"/>
                  <a:ea typeface="微软雅黑" panose="020B0503020204020204" pitchFamily="34" charset="-122"/>
                </a:rPr>
                <a:t>5</a:t>
              </a:r>
              <a:r>
                <a:rPr lang="zh-CN" altLang="en-US" sz="1015" dirty="0">
                  <a:solidFill>
                    <a:schemeClr val="bg1"/>
                  </a:solidFill>
                  <a:latin typeface="微软雅黑" panose="020B0503020204020204" pitchFamily="34" charset="-122"/>
                  <a:ea typeface="微软雅黑" panose="020B0503020204020204" pitchFamily="34" charset="-122"/>
                </a:rPr>
                <a:t>月中</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grpSp>
        <p:nvGrpSpPr>
          <p:cNvPr id="710" name="组合 709"/>
          <p:cNvGrpSpPr/>
          <p:nvPr/>
        </p:nvGrpSpPr>
        <p:grpSpPr>
          <a:xfrm>
            <a:off x="2873643" y="2414323"/>
            <a:ext cx="893184" cy="893042"/>
            <a:chOff x="4450933" y="3791953"/>
            <a:chExt cx="1319306" cy="1319782"/>
          </a:xfrm>
        </p:grpSpPr>
        <p:grpSp>
          <p:nvGrpSpPr>
            <p:cNvPr id="711" name="组合 710"/>
            <p:cNvGrpSpPr/>
            <p:nvPr/>
          </p:nvGrpSpPr>
          <p:grpSpPr>
            <a:xfrm>
              <a:off x="4450933" y="3791953"/>
              <a:ext cx="1319306" cy="1319782"/>
              <a:chOff x="4345444" y="2542859"/>
              <a:chExt cx="1810550" cy="1811205"/>
            </a:xfrm>
          </p:grpSpPr>
          <p:grpSp>
            <p:nvGrpSpPr>
              <p:cNvPr id="713" name="组合 71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15" name="同心圆 71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716" name="椭圆 71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14" name="椭圆 713"/>
              <p:cNvSpPr/>
              <p:nvPr/>
            </p:nvSpPr>
            <p:spPr>
              <a:xfrm>
                <a:off x="4565570" y="2763062"/>
                <a:ext cx="1370298" cy="1370793"/>
              </a:xfrm>
              <a:prstGeom prst="ellipse">
                <a:avLst/>
              </a:prstGeom>
              <a:solidFill>
                <a:schemeClr val="accent3"/>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12" name="TextBox 711"/>
            <p:cNvSpPr txBox="1"/>
            <p:nvPr/>
          </p:nvSpPr>
          <p:spPr>
            <a:xfrm>
              <a:off x="4685483" y="4271623"/>
              <a:ext cx="850202" cy="382881"/>
            </a:xfrm>
            <a:prstGeom prst="rect">
              <a:avLst/>
            </a:prstGeom>
            <a:noFill/>
          </p:spPr>
          <p:txBody>
            <a:bodyPr wrap="square" lIns="103644" tIns="51822" rIns="103644" bIns="51822" rtlCol="0">
              <a:spAutoFit/>
            </a:bodyPr>
            <a:lstStyle/>
            <a:p>
              <a:pPr algn="ctr"/>
              <a:r>
                <a:rPr lang="en-US" altLang="zh-CN" sz="1015" dirty="0">
                  <a:solidFill>
                    <a:schemeClr val="bg1"/>
                  </a:solidFill>
                  <a:latin typeface="微软雅黑" panose="020B0503020204020204" pitchFamily="34" charset="-122"/>
                  <a:ea typeface="微软雅黑" panose="020B0503020204020204" pitchFamily="34" charset="-122"/>
                </a:rPr>
                <a:t>5</a:t>
              </a:r>
              <a:r>
                <a:rPr lang="zh-CN" altLang="en-US" sz="1015" dirty="0">
                  <a:solidFill>
                    <a:schemeClr val="bg1"/>
                  </a:solidFill>
                  <a:latin typeface="微软雅黑" panose="020B0503020204020204" pitchFamily="34" charset="-122"/>
                  <a:ea typeface="微软雅黑" panose="020B0503020204020204" pitchFamily="34" charset="-122"/>
                </a:rPr>
                <a:t>月下</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grpSp>
        <p:nvGrpSpPr>
          <p:cNvPr id="717" name="组合 716"/>
          <p:cNvGrpSpPr/>
          <p:nvPr/>
        </p:nvGrpSpPr>
        <p:grpSpPr>
          <a:xfrm>
            <a:off x="4034440" y="2516111"/>
            <a:ext cx="689574" cy="689465"/>
            <a:chOff x="6119197" y="3942381"/>
            <a:chExt cx="1018558" cy="1018926"/>
          </a:xfrm>
        </p:grpSpPr>
        <p:grpSp>
          <p:nvGrpSpPr>
            <p:cNvPr id="718" name="组合 717"/>
            <p:cNvGrpSpPr/>
            <p:nvPr/>
          </p:nvGrpSpPr>
          <p:grpSpPr>
            <a:xfrm>
              <a:off x="6119197" y="3942381"/>
              <a:ext cx="1018558" cy="1018926"/>
              <a:chOff x="4345444" y="2542859"/>
              <a:chExt cx="1810550" cy="1811205"/>
            </a:xfrm>
          </p:grpSpPr>
          <p:grpSp>
            <p:nvGrpSpPr>
              <p:cNvPr id="720" name="组合 719"/>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22" name="同心圆 721"/>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723" name="椭圆 722"/>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21" name="椭圆 720"/>
              <p:cNvSpPr/>
              <p:nvPr/>
            </p:nvSpPr>
            <p:spPr>
              <a:xfrm>
                <a:off x="4565570" y="2763062"/>
                <a:ext cx="1370298" cy="1370793"/>
              </a:xfrm>
              <a:prstGeom prst="ellipse">
                <a:avLst/>
              </a:prstGeom>
              <a:solidFill>
                <a:schemeClr val="accent4"/>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19" name="TextBox 718"/>
            <p:cNvSpPr txBox="1"/>
            <p:nvPr/>
          </p:nvSpPr>
          <p:spPr>
            <a:xfrm>
              <a:off x="6228831" y="4260509"/>
              <a:ext cx="850205" cy="382881"/>
            </a:xfrm>
            <a:prstGeom prst="rect">
              <a:avLst/>
            </a:prstGeom>
            <a:noFill/>
          </p:spPr>
          <p:txBody>
            <a:bodyPr wrap="square" lIns="103644" tIns="51822" rIns="103644" bIns="51822" rtlCol="0">
              <a:spAutoFit/>
            </a:bodyPr>
            <a:lstStyle/>
            <a:p>
              <a:pPr algn="ctr"/>
              <a:r>
                <a:rPr lang="en-US" altLang="zh-CN" sz="1015" dirty="0">
                  <a:solidFill>
                    <a:schemeClr val="bg1"/>
                  </a:solidFill>
                  <a:latin typeface="微软雅黑" panose="020B0503020204020204" pitchFamily="34" charset="-122"/>
                  <a:ea typeface="微软雅黑" panose="020B0503020204020204" pitchFamily="34" charset="-122"/>
                </a:rPr>
                <a:t>6</a:t>
              </a:r>
              <a:r>
                <a:rPr lang="zh-CN" altLang="en-US" sz="1015" dirty="0">
                  <a:solidFill>
                    <a:schemeClr val="bg1"/>
                  </a:solidFill>
                  <a:latin typeface="微软雅黑" panose="020B0503020204020204" pitchFamily="34" charset="-122"/>
                  <a:ea typeface="微软雅黑" panose="020B0503020204020204" pitchFamily="34" charset="-122"/>
                </a:rPr>
                <a:t>月初</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grpSp>
        <p:nvGrpSpPr>
          <p:cNvPr id="724" name="组合 723"/>
          <p:cNvGrpSpPr/>
          <p:nvPr/>
        </p:nvGrpSpPr>
        <p:grpSpPr>
          <a:xfrm>
            <a:off x="5014396" y="2516113"/>
            <a:ext cx="689862" cy="689463"/>
            <a:chOff x="7486713" y="3942381"/>
            <a:chExt cx="1018982" cy="1018926"/>
          </a:xfrm>
        </p:grpSpPr>
        <p:grpSp>
          <p:nvGrpSpPr>
            <p:cNvPr id="725" name="组合 724"/>
            <p:cNvGrpSpPr/>
            <p:nvPr/>
          </p:nvGrpSpPr>
          <p:grpSpPr>
            <a:xfrm>
              <a:off x="7486713" y="3942381"/>
              <a:ext cx="1018558" cy="1018926"/>
              <a:chOff x="4345444" y="2542859"/>
              <a:chExt cx="1810550" cy="1811205"/>
            </a:xfrm>
          </p:grpSpPr>
          <p:grpSp>
            <p:nvGrpSpPr>
              <p:cNvPr id="727" name="组合 72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29" name="同心圆 72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730" name="椭圆 72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28" name="椭圆 727"/>
              <p:cNvSpPr/>
              <p:nvPr/>
            </p:nvSpPr>
            <p:spPr>
              <a:xfrm>
                <a:off x="4565570" y="2763062"/>
                <a:ext cx="1370298" cy="1370793"/>
              </a:xfrm>
              <a:prstGeom prst="ellipse">
                <a:avLst/>
              </a:prstGeom>
              <a:solidFill>
                <a:schemeClr val="accent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26" name="TextBox 725"/>
            <p:cNvSpPr txBox="1"/>
            <p:nvPr/>
          </p:nvSpPr>
          <p:spPr>
            <a:xfrm>
              <a:off x="7514616" y="4290467"/>
              <a:ext cx="991079" cy="382883"/>
            </a:xfrm>
            <a:prstGeom prst="rect">
              <a:avLst/>
            </a:prstGeom>
            <a:noFill/>
          </p:spPr>
          <p:txBody>
            <a:bodyPr wrap="square" lIns="103644" tIns="51822" rIns="103644" bIns="51822" rtlCol="0">
              <a:spAutoFit/>
            </a:bodyPr>
            <a:lstStyle/>
            <a:p>
              <a:pPr algn="ctr"/>
              <a:r>
                <a:rPr lang="en-US" altLang="zh-CN" sz="1015" dirty="0">
                  <a:solidFill>
                    <a:schemeClr val="bg1"/>
                  </a:solidFill>
                  <a:latin typeface="微软雅黑" panose="020B0503020204020204" pitchFamily="34" charset="-122"/>
                  <a:ea typeface="微软雅黑" panose="020B0503020204020204" pitchFamily="34" charset="-122"/>
                </a:rPr>
                <a:t>6</a:t>
              </a:r>
              <a:r>
                <a:rPr lang="zh-CN" altLang="en-US" sz="1015" dirty="0">
                  <a:solidFill>
                    <a:schemeClr val="bg1"/>
                  </a:solidFill>
                  <a:latin typeface="微软雅黑" panose="020B0503020204020204" pitchFamily="34" charset="-122"/>
                  <a:ea typeface="微软雅黑" panose="020B0503020204020204" pitchFamily="34" charset="-122"/>
                </a:rPr>
                <a:t>月中</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grpSp>
        <p:nvGrpSpPr>
          <p:cNvPr id="731" name="组合 730"/>
          <p:cNvGrpSpPr/>
          <p:nvPr/>
        </p:nvGrpSpPr>
        <p:grpSpPr>
          <a:xfrm>
            <a:off x="5992759" y="2401759"/>
            <a:ext cx="918320" cy="918174"/>
            <a:chOff x="8854229" y="3773382"/>
            <a:chExt cx="1356434" cy="1356924"/>
          </a:xfrm>
        </p:grpSpPr>
        <p:grpSp>
          <p:nvGrpSpPr>
            <p:cNvPr id="732" name="组合 731"/>
            <p:cNvGrpSpPr/>
            <p:nvPr/>
          </p:nvGrpSpPr>
          <p:grpSpPr>
            <a:xfrm>
              <a:off x="8854229" y="3773382"/>
              <a:ext cx="1356434" cy="1356924"/>
              <a:chOff x="4345444" y="2542859"/>
              <a:chExt cx="1810550" cy="1811205"/>
            </a:xfrm>
          </p:grpSpPr>
          <p:grpSp>
            <p:nvGrpSpPr>
              <p:cNvPr id="734" name="组合 73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36" name="同心圆 73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737" name="椭圆 736"/>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35" name="椭圆 734"/>
              <p:cNvSpPr/>
              <p:nvPr/>
            </p:nvSpPr>
            <p:spPr>
              <a:xfrm>
                <a:off x="4565570" y="2763062"/>
                <a:ext cx="1370298" cy="1370793"/>
              </a:xfrm>
              <a:prstGeom prst="ellipse">
                <a:avLst/>
              </a:prstGeom>
              <a:solidFill>
                <a:schemeClr val="accent2"/>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33" name="TextBox 732"/>
            <p:cNvSpPr txBox="1"/>
            <p:nvPr/>
          </p:nvSpPr>
          <p:spPr>
            <a:xfrm>
              <a:off x="8981959" y="4290393"/>
              <a:ext cx="1015119" cy="382882"/>
            </a:xfrm>
            <a:prstGeom prst="rect">
              <a:avLst/>
            </a:prstGeom>
            <a:noFill/>
          </p:spPr>
          <p:txBody>
            <a:bodyPr wrap="square" lIns="103644" tIns="51822" rIns="103644" bIns="51822" rtlCol="0">
              <a:spAutoFit/>
            </a:bodyPr>
            <a:lstStyle/>
            <a:p>
              <a:pPr algn="ctr"/>
              <a:r>
                <a:rPr lang="en-US" altLang="zh-CN" sz="1015" dirty="0">
                  <a:solidFill>
                    <a:schemeClr val="bg1"/>
                  </a:solidFill>
                  <a:latin typeface="微软雅黑" panose="020B0503020204020204" pitchFamily="34" charset="-122"/>
                  <a:ea typeface="微软雅黑" panose="020B0503020204020204" pitchFamily="34" charset="-122"/>
                </a:rPr>
                <a:t>6</a:t>
              </a:r>
              <a:r>
                <a:rPr lang="zh-CN" altLang="en-US" sz="1015" dirty="0">
                  <a:solidFill>
                    <a:schemeClr val="bg1"/>
                  </a:solidFill>
                  <a:latin typeface="微软雅黑" panose="020B0503020204020204" pitchFamily="34" charset="-122"/>
                  <a:ea typeface="微软雅黑" panose="020B0503020204020204" pitchFamily="34" charset="-122"/>
                </a:rPr>
                <a:t>月下</a:t>
              </a:r>
              <a:endParaRPr lang="zh-CN" altLang="en-US" sz="1015" dirty="0">
                <a:solidFill>
                  <a:schemeClr val="bg1"/>
                </a:solidFill>
                <a:latin typeface="微软雅黑" panose="020B0503020204020204" pitchFamily="34" charset="-122"/>
                <a:ea typeface="微软雅黑" panose="020B0503020204020204" pitchFamily="34" charset="-122"/>
              </a:endParaRPr>
            </a:p>
          </p:txBody>
        </p:sp>
      </p:grpSp>
      <p:grpSp>
        <p:nvGrpSpPr>
          <p:cNvPr id="738" name="组合 737"/>
          <p:cNvGrpSpPr/>
          <p:nvPr/>
        </p:nvGrpSpPr>
        <p:grpSpPr>
          <a:xfrm>
            <a:off x="7102865" y="2236463"/>
            <a:ext cx="1248960" cy="1248762"/>
            <a:chOff x="10559621" y="3529102"/>
            <a:chExt cx="1844818" cy="1845484"/>
          </a:xfrm>
        </p:grpSpPr>
        <p:grpSp>
          <p:nvGrpSpPr>
            <p:cNvPr id="739" name="组合 738"/>
            <p:cNvGrpSpPr/>
            <p:nvPr/>
          </p:nvGrpSpPr>
          <p:grpSpPr>
            <a:xfrm>
              <a:off x="10559621" y="3529102"/>
              <a:ext cx="1844818" cy="1845484"/>
              <a:chOff x="4345444" y="2542859"/>
              <a:chExt cx="1810550" cy="1811205"/>
            </a:xfrm>
          </p:grpSpPr>
          <p:grpSp>
            <p:nvGrpSpPr>
              <p:cNvPr id="741" name="组合 74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743" name="同心圆 74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solidFill>
                  </a:endParaRPr>
                </a:p>
              </p:txBody>
            </p:sp>
            <p:sp>
              <p:nvSpPr>
                <p:cNvPr id="744" name="椭圆 74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42" name="椭圆 741"/>
              <p:cNvSpPr/>
              <p:nvPr/>
            </p:nvSpPr>
            <p:spPr>
              <a:xfrm>
                <a:off x="4565570" y="2763062"/>
                <a:ext cx="1370298" cy="1370793"/>
              </a:xfrm>
              <a:prstGeom prst="ellipse">
                <a:avLst/>
              </a:prstGeom>
              <a:solidFill>
                <a:schemeClr val="accent4"/>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40" name="TextBox 739"/>
            <p:cNvSpPr txBox="1"/>
            <p:nvPr/>
          </p:nvSpPr>
          <p:spPr>
            <a:xfrm>
              <a:off x="10948869" y="4180376"/>
              <a:ext cx="1337514" cy="561184"/>
            </a:xfrm>
            <a:prstGeom prst="rect">
              <a:avLst/>
            </a:prstGeom>
            <a:noFill/>
          </p:spPr>
          <p:txBody>
            <a:bodyPr wrap="square" lIns="103644" tIns="51822" rIns="103644" bIns="51822" rtlCol="0">
              <a:spAutoFit/>
            </a:bodyPr>
            <a:lstStyle/>
            <a:p>
              <a:r>
                <a:rPr lang="en-US" altLang="zh-CN" sz="1800" dirty="0">
                  <a:solidFill>
                    <a:schemeClr val="bg1"/>
                  </a:solidFill>
                  <a:latin typeface="微软雅黑" panose="020B0503020204020204" pitchFamily="34" charset="-122"/>
                  <a:ea typeface="微软雅黑" panose="020B0503020204020204" pitchFamily="34" charset="-122"/>
                </a:rPr>
                <a:t>7</a:t>
              </a:r>
              <a:r>
                <a:rPr lang="zh-CN" altLang="en-US" sz="1800" dirty="0">
                  <a:solidFill>
                    <a:schemeClr val="bg1"/>
                  </a:solidFill>
                  <a:latin typeface="微软雅黑" panose="020B0503020204020204" pitchFamily="34" charset="-122"/>
                  <a:ea typeface="微软雅黑" panose="020B0503020204020204" pitchFamily="34" charset="-122"/>
                </a:rPr>
                <a:t>月初</a:t>
              </a:r>
              <a:endParaRPr lang="zh-CN" altLang="en-US" sz="1800" dirty="0">
                <a:solidFill>
                  <a:schemeClr val="bg1"/>
                </a:solidFill>
                <a:latin typeface="微软雅黑" panose="020B0503020204020204" pitchFamily="34" charset="-122"/>
                <a:ea typeface="微软雅黑" panose="020B0503020204020204" pitchFamily="34" charset="-122"/>
              </a:endParaRPr>
            </a:p>
          </p:txBody>
        </p:sp>
      </p:grpSp>
      <p:grpSp>
        <p:nvGrpSpPr>
          <p:cNvPr id="745" name="组合 744"/>
          <p:cNvGrpSpPr/>
          <p:nvPr/>
        </p:nvGrpSpPr>
        <p:grpSpPr>
          <a:xfrm>
            <a:off x="528574" y="1327760"/>
            <a:ext cx="1456199" cy="986223"/>
            <a:chOff x="689131" y="1318791"/>
            <a:chExt cx="1631535" cy="1248324"/>
          </a:xfrm>
        </p:grpSpPr>
        <p:sp>
          <p:nvSpPr>
            <p:cNvPr id="746" name="TextBox 745"/>
            <p:cNvSpPr txBox="1"/>
            <p:nvPr/>
          </p:nvSpPr>
          <p:spPr>
            <a:xfrm>
              <a:off x="800766" y="1667530"/>
              <a:ext cx="1363988" cy="692036"/>
            </a:xfrm>
            <a:prstGeom prst="rect">
              <a:avLst/>
            </a:prstGeom>
            <a:noFill/>
          </p:spPr>
          <p:txBody>
            <a:bodyPr wrap="square" lIns="68573" tIns="34286" rIns="68573" bIns="34286" rtlCol="0">
              <a:spAutoFit/>
            </a:bodyPr>
            <a:lstStyle/>
            <a:p>
              <a:pPr algn="ct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团队项目定义及可行性分析</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47" name="组合 746"/>
            <p:cNvGrpSpPr/>
            <p:nvPr/>
          </p:nvGrpSpPr>
          <p:grpSpPr>
            <a:xfrm>
              <a:off x="689131" y="1318791"/>
              <a:ext cx="1631535" cy="1248324"/>
              <a:chOff x="689131" y="1318791"/>
              <a:chExt cx="1631535" cy="1248324"/>
            </a:xfrm>
          </p:grpSpPr>
          <p:cxnSp>
            <p:nvCxnSpPr>
              <p:cNvPr id="748" name="直接连接符 747"/>
              <p:cNvCxnSpPr/>
              <p:nvPr/>
            </p:nvCxnSpPr>
            <p:spPr>
              <a:xfrm flipV="1">
                <a:off x="1467372" y="2351091"/>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49" name="TextBox 748"/>
              <p:cNvSpPr txBox="1"/>
              <p:nvPr/>
            </p:nvSpPr>
            <p:spPr>
              <a:xfrm>
                <a:off x="689131" y="1318791"/>
                <a:ext cx="1631535" cy="350439"/>
              </a:xfrm>
              <a:prstGeom prst="rect">
                <a:avLst/>
              </a:prstGeom>
              <a:noFill/>
            </p:spPr>
            <p:txBody>
              <a:bodyPr wrap="square" lIns="68573" tIns="0" rIns="68573" bIns="0" rtlCol="0" anchor="t">
                <a:spAutoFit/>
              </a:bodyPr>
              <a:lstStyle/>
              <a:p>
                <a:pPr algn="ct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5.7-5.13</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750" name="组合 749"/>
          <p:cNvGrpSpPr/>
          <p:nvPr/>
        </p:nvGrpSpPr>
        <p:grpSpPr>
          <a:xfrm>
            <a:off x="2706595" y="1327822"/>
            <a:ext cx="1181486" cy="996479"/>
            <a:chOff x="898972" y="1234922"/>
            <a:chExt cx="1166203" cy="1120804"/>
          </a:xfrm>
        </p:grpSpPr>
        <p:sp>
          <p:nvSpPr>
            <p:cNvPr id="751" name="TextBox 750"/>
            <p:cNvSpPr txBox="1"/>
            <p:nvPr/>
          </p:nvSpPr>
          <p:spPr>
            <a:xfrm>
              <a:off x="898972" y="1537322"/>
              <a:ext cx="1166203" cy="614948"/>
            </a:xfrm>
            <a:prstGeom prst="rect">
              <a:avLst/>
            </a:prstGeom>
            <a:noFill/>
          </p:spPr>
          <p:txBody>
            <a:bodyPr wrap="square" lIns="68573" tIns="34286" rIns="68573" bIns="34286" rtlCol="0">
              <a:spAutoFit/>
            </a:bodyPr>
            <a:lstStyle/>
            <a:p>
              <a:pPr algn="ct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团队项目系统设计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52" name="组合 751"/>
            <p:cNvGrpSpPr/>
            <p:nvPr/>
          </p:nvGrpSpPr>
          <p:grpSpPr>
            <a:xfrm>
              <a:off x="977470" y="1234922"/>
              <a:ext cx="1008112" cy="1120804"/>
              <a:chOff x="977470" y="1234922"/>
              <a:chExt cx="1008112" cy="1120804"/>
            </a:xfrm>
          </p:grpSpPr>
          <p:cxnSp>
            <p:nvCxnSpPr>
              <p:cNvPr id="753" name="直接连接符 752"/>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54" name="TextBox 753"/>
              <p:cNvSpPr txBox="1"/>
              <p:nvPr/>
            </p:nvSpPr>
            <p:spPr>
              <a:xfrm>
                <a:off x="977470" y="1234922"/>
                <a:ext cx="1008112" cy="311402"/>
              </a:xfrm>
              <a:prstGeom prst="rect">
                <a:avLst/>
              </a:prstGeom>
              <a:noFill/>
            </p:spPr>
            <p:txBody>
              <a:bodyPr wrap="square" lIns="68573" tIns="0" rIns="68573" bIns="0" rtlCol="0" anchor="t">
                <a:spAutoFit/>
              </a:bodyPr>
              <a:lstStyle/>
              <a:p>
                <a:pPr algn="ct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5.21-5.27</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755" name="组合 754"/>
          <p:cNvGrpSpPr/>
          <p:nvPr/>
        </p:nvGrpSpPr>
        <p:grpSpPr>
          <a:xfrm>
            <a:off x="4683814" y="1327854"/>
            <a:ext cx="1229486" cy="1114748"/>
            <a:chOff x="866070" y="1204153"/>
            <a:chExt cx="1166203" cy="1151573"/>
          </a:xfrm>
        </p:grpSpPr>
        <p:sp>
          <p:nvSpPr>
            <p:cNvPr id="756" name="TextBox 755"/>
            <p:cNvSpPr txBox="1"/>
            <p:nvPr/>
          </p:nvSpPr>
          <p:spPr>
            <a:xfrm>
              <a:off x="866070" y="1588876"/>
              <a:ext cx="1166203" cy="564796"/>
            </a:xfrm>
            <a:prstGeom prst="rect">
              <a:avLst/>
            </a:prstGeom>
            <a:noFill/>
          </p:spPr>
          <p:txBody>
            <a:bodyPr wrap="square" lIns="68573" tIns="34286" rIns="68573" bIns="34286" rtlCol="0">
              <a:spAutoFit/>
            </a:bodyPr>
            <a:lstStyle/>
            <a:p>
              <a:pPr algn="ct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项目编码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Alpha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冲刺阶段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57" name="组合 756"/>
            <p:cNvGrpSpPr/>
            <p:nvPr/>
          </p:nvGrpSpPr>
          <p:grpSpPr>
            <a:xfrm>
              <a:off x="977500" y="1204153"/>
              <a:ext cx="1008112" cy="1151573"/>
              <a:chOff x="977500" y="1204153"/>
              <a:chExt cx="1008112" cy="1151573"/>
            </a:xfrm>
          </p:grpSpPr>
          <p:cxnSp>
            <p:nvCxnSpPr>
              <p:cNvPr id="758" name="直接连接符 757"/>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59" name="TextBox 758"/>
              <p:cNvSpPr txBox="1"/>
              <p:nvPr/>
            </p:nvSpPr>
            <p:spPr>
              <a:xfrm>
                <a:off x="977500" y="1204153"/>
                <a:ext cx="1008112" cy="286006"/>
              </a:xfrm>
              <a:prstGeom prst="rect">
                <a:avLst/>
              </a:prstGeom>
              <a:noFill/>
            </p:spPr>
            <p:txBody>
              <a:bodyPr wrap="square" lIns="68573" tIns="0" rIns="68573" bIns="0" rtlCol="0" anchor="t">
                <a:spAutoFit/>
              </a:bodyPr>
              <a:lstStyle/>
              <a:p>
                <a:pPr algn="ct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6.11-6.19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760" name="组合 759"/>
          <p:cNvGrpSpPr/>
          <p:nvPr/>
        </p:nvGrpSpPr>
        <p:grpSpPr>
          <a:xfrm>
            <a:off x="7119847" y="1129672"/>
            <a:ext cx="1162985" cy="1029544"/>
            <a:chOff x="884088" y="1097991"/>
            <a:chExt cx="1166203" cy="1095717"/>
          </a:xfrm>
        </p:grpSpPr>
        <p:sp>
          <p:nvSpPr>
            <p:cNvPr id="761" name="TextBox 760"/>
            <p:cNvSpPr txBox="1"/>
            <p:nvPr/>
          </p:nvSpPr>
          <p:spPr>
            <a:xfrm>
              <a:off x="884088" y="1392900"/>
              <a:ext cx="1166203" cy="581876"/>
            </a:xfrm>
            <a:prstGeom prst="rect">
              <a:avLst/>
            </a:prstGeom>
            <a:noFill/>
          </p:spPr>
          <p:txBody>
            <a:bodyPr wrap="square" lIns="68573" tIns="34286" rIns="68573" bIns="34286" rtlCol="0">
              <a:spAutoFit/>
            </a:bodyPr>
            <a:lstStyle/>
            <a:p>
              <a:pPr algn="ct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项目回顾及产品交付</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62" name="组合 761"/>
            <p:cNvGrpSpPr/>
            <p:nvPr/>
          </p:nvGrpSpPr>
          <p:grpSpPr>
            <a:xfrm>
              <a:off x="977948" y="1097991"/>
              <a:ext cx="1008112" cy="1095717"/>
              <a:chOff x="977948" y="1097991"/>
              <a:chExt cx="1008112" cy="1095717"/>
            </a:xfrm>
          </p:grpSpPr>
          <p:cxnSp>
            <p:nvCxnSpPr>
              <p:cNvPr id="763" name="直接连接符 762"/>
              <p:cNvCxnSpPr/>
              <p:nvPr/>
            </p:nvCxnSpPr>
            <p:spPr>
              <a:xfrm flipV="1">
                <a:off x="1481601" y="2085697"/>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64" name="TextBox 763"/>
              <p:cNvSpPr txBox="1"/>
              <p:nvPr/>
            </p:nvSpPr>
            <p:spPr>
              <a:xfrm>
                <a:off x="977948" y="1097991"/>
                <a:ext cx="1008112" cy="294655"/>
              </a:xfrm>
              <a:prstGeom prst="rect">
                <a:avLst/>
              </a:prstGeom>
              <a:noFill/>
            </p:spPr>
            <p:txBody>
              <a:bodyPr wrap="square" lIns="68573" tIns="0" rIns="68573" bIns="0" rtlCol="0" anchor="t">
                <a:spAutoFit/>
              </a:bodyPr>
              <a:lstStyle/>
              <a:p>
                <a:pPr algn="ct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6.30-7.4</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765" name="组合 764"/>
          <p:cNvGrpSpPr/>
          <p:nvPr/>
        </p:nvGrpSpPr>
        <p:grpSpPr>
          <a:xfrm>
            <a:off x="1624803" y="3264290"/>
            <a:ext cx="1218410" cy="1011788"/>
            <a:chOff x="873900" y="1340833"/>
            <a:chExt cx="1166203" cy="1243707"/>
          </a:xfrm>
        </p:grpSpPr>
        <p:sp>
          <p:nvSpPr>
            <p:cNvPr id="766" name="TextBox 765"/>
            <p:cNvSpPr txBox="1"/>
            <p:nvPr/>
          </p:nvSpPr>
          <p:spPr>
            <a:xfrm>
              <a:off x="873900" y="1912484"/>
              <a:ext cx="1166203" cy="672056"/>
            </a:xfrm>
            <a:prstGeom prst="rect">
              <a:avLst/>
            </a:prstGeom>
            <a:noFill/>
          </p:spPr>
          <p:txBody>
            <a:bodyPr wrap="square" lIns="68573" tIns="34286" rIns="68573" bIns="34286" rtlCol="0">
              <a:spAutoFit/>
            </a:bodyPr>
            <a:lstStyle/>
            <a:p>
              <a:pPr algn="ct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项目需求分析和原型设计</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67" name="组合 766"/>
            <p:cNvGrpSpPr/>
            <p:nvPr/>
          </p:nvGrpSpPr>
          <p:grpSpPr>
            <a:xfrm>
              <a:off x="947384" y="1340833"/>
              <a:ext cx="1008112" cy="541175"/>
              <a:chOff x="947384" y="1340833"/>
              <a:chExt cx="1008112" cy="541175"/>
            </a:xfrm>
          </p:grpSpPr>
          <p:cxnSp>
            <p:nvCxnSpPr>
              <p:cNvPr id="768" name="直接连接符 767"/>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69" name="TextBox 768"/>
              <p:cNvSpPr txBox="1"/>
              <p:nvPr/>
            </p:nvSpPr>
            <p:spPr>
              <a:xfrm>
                <a:off x="947384" y="1541326"/>
                <a:ext cx="1008112" cy="340682"/>
              </a:xfrm>
              <a:prstGeom prst="rect">
                <a:avLst/>
              </a:prstGeom>
              <a:noFill/>
            </p:spPr>
            <p:txBody>
              <a:bodyPr wrap="square" lIns="68573" tIns="0" rIns="68573" bIns="0" rtlCol="0" anchor="t">
                <a:spAutoFit/>
              </a:bodyPr>
              <a:lstStyle/>
              <a:p>
                <a:pPr algn="ct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5.14-5.20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770" name="组合 769"/>
          <p:cNvGrpSpPr/>
          <p:nvPr/>
        </p:nvGrpSpPr>
        <p:grpSpPr>
          <a:xfrm>
            <a:off x="3754964" y="3274424"/>
            <a:ext cx="1218410" cy="865738"/>
            <a:chOff x="867822" y="1340833"/>
            <a:chExt cx="1166203" cy="1064180"/>
          </a:xfrm>
        </p:grpSpPr>
        <p:sp>
          <p:nvSpPr>
            <p:cNvPr id="771" name="TextBox 770"/>
            <p:cNvSpPr txBox="1"/>
            <p:nvPr/>
          </p:nvSpPr>
          <p:spPr>
            <a:xfrm>
              <a:off x="867822" y="2028006"/>
              <a:ext cx="1166203" cy="377007"/>
            </a:xfrm>
            <a:prstGeom prst="rect">
              <a:avLst/>
            </a:prstGeom>
            <a:noFill/>
          </p:spPr>
          <p:txBody>
            <a:bodyPr wrap="square" lIns="68573" tIns="34286" rIns="68573" bIns="34286" rtlCol="0">
              <a:spAutoFit/>
            </a:bodyPr>
            <a:lstStyle/>
            <a:p>
              <a:pPr algn="ct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项目阶段性检查</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72" name="组合 771"/>
            <p:cNvGrpSpPr/>
            <p:nvPr/>
          </p:nvGrpSpPr>
          <p:grpSpPr>
            <a:xfrm>
              <a:off x="947384" y="1340833"/>
              <a:ext cx="1008112" cy="540814"/>
              <a:chOff x="947384" y="1340833"/>
              <a:chExt cx="1008112" cy="540814"/>
            </a:xfrm>
          </p:grpSpPr>
          <p:cxnSp>
            <p:nvCxnSpPr>
              <p:cNvPr id="773" name="直接连接符 772"/>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74" name="TextBox 773"/>
              <p:cNvSpPr txBox="1"/>
              <p:nvPr/>
            </p:nvSpPr>
            <p:spPr>
              <a:xfrm>
                <a:off x="947384" y="1541326"/>
                <a:ext cx="1008112" cy="340321"/>
              </a:xfrm>
              <a:prstGeom prst="rect">
                <a:avLst/>
              </a:prstGeom>
              <a:noFill/>
            </p:spPr>
            <p:txBody>
              <a:bodyPr wrap="square" lIns="68573" tIns="0" rIns="68573" bIns="0" rtlCol="0" anchor="t">
                <a:spAutoFit/>
              </a:bodyPr>
              <a:lstStyle/>
              <a:p>
                <a:pPr algn="ct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5.28-6.10</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grpSp>
        <p:nvGrpSpPr>
          <p:cNvPr id="775" name="组合 774"/>
          <p:cNvGrpSpPr/>
          <p:nvPr/>
        </p:nvGrpSpPr>
        <p:grpSpPr>
          <a:xfrm>
            <a:off x="5814176" y="3382436"/>
            <a:ext cx="1218410" cy="893678"/>
            <a:chOff x="874507" y="1340833"/>
            <a:chExt cx="1166203" cy="1098524"/>
          </a:xfrm>
        </p:grpSpPr>
        <p:sp>
          <p:nvSpPr>
            <p:cNvPr id="776" name="TextBox 775"/>
            <p:cNvSpPr txBox="1"/>
            <p:nvPr/>
          </p:nvSpPr>
          <p:spPr>
            <a:xfrm>
              <a:off x="874507" y="1767301"/>
              <a:ext cx="1166203" cy="672056"/>
            </a:xfrm>
            <a:prstGeom prst="rect">
              <a:avLst/>
            </a:prstGeom>
            <a:noFill/>
          </p:spPr>
          <p:txBody>
            <a:bodyPr wrap="square" lIns="68573" tIns="34286" rIns="68573" bIns="34286" rtlCol="0">
              <a:spAutoFit/>
            </a:bodyPr>
            <a:lstStyle/>
            <a:p>
              <a:pPr algn="ctr">
                <a:lnSpc>
                  <a:spcPct val="13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项目测试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Beta</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冲刺阶段</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77" name="组合 776"/>
            <p:cNvGrpSpPr/>
            <p:nvPr/>
          </p:nvGrpSpPr>
          <p:grpSpPr>
            <a:xfrm>
              <a:off x="952854" y="1340833"/>
              <a:ext cx="1008112" cy="467523"/>
              <a:chOff x="952854" y="1340833"/>
              <a:chExt cx="1008112" cy="467523"/>
            </a:xfrm>
          </p:grpSpPr>
          <p:cxnSp>
            <p:nvCxnSpPr>
              <p:cNvPr id="778" name="直接连接符 777"/>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79" name="TextBox 778"/>
              <p:cNvSpPr txBox="1"/>
              <p:nvPr/>
            </p:nvSpPr>
            <p:spPr>
              <a:xfrm>
                <a:off x="952854" y="1467174"/>
                <a:ext cx="1008112" cy="341182"/>
              </a:xfrm>
              <a:prstGeom prst="rect">
                <a:avLst/>
              </a:prstGeom>
              <a:noFill/>
            </p:spPr>
            <p:txBody>
              <a:bodyPr wrap="square" lIns="68573" tIns="0" rIns="68573" bIns="0" rtlCol="0" anchor="t">
                <a:spAutoFit/>
              </a:bodyPr>
              <a:lstStyle/>
              <a:p>
                <a:pPr algn="ct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6.20-6.29</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grpSp>
      </p:grpSp>
      <p:sp>
        <p:nvSpPr>
          <p:cNvPr id="2" name="标题 1"/>
          <p:cNvSpPr>
            <a:spLocks noGrp="1"/>
          </p:cNvSpPr>
          <p:nvPr>
            <p:ph type="title"/>
          </p:nvPr>
        </p:nvSpPr>
        <p:spPr/>
        <p:txBody>
          <a:bodyPr/>
          <a:lstStyle/>
          <a:p>
            <a:r>
              <a:rPr lang="zh-CN" altLang="en-US"/>
              <a:t>开发流程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wipe(left)">
                                          <p:cBhvr>
                                            <p:cTn id="7" dur="1000"/>
                                            <p:tgtEl>
                                              <p:spTgt spid="687"/>
                                            </p:tgtEl>
                                          </p:cBhvr>
                                        </p:animEffect>
                                      </p:childTnLst>
                                    </p:cTn>
                                  </p:par>
                                </p:childTnLst>
                              </p:cTn>
                            </p:par>
                            <p:par>
                              <p:cTn id="8" fill="hold">
                                <p:stCondLst>
                                  <p:cond delay="1000"/>
                                </p:stCondLst>
                                <p:childTnLst>
                                  <p:par>
                                    <p:cTn id="9" presetID="2" presetClass="entr" presetSubtype="2" accel="58000" fill="hold" nodeType="afterEffect" p14:presetBounceEnd="55000">
                                      <p:stCondLst>
                                        <p:cond delay="0"/>
                                      </p:stCondLst>
                                      <p:childTnLst>
                                        <p:set>
                                          <p:cBhvr>
                                            <p:cTn id="10" dur="1" fill="hold">
                                              <p:stCondLst>
                                                <p:cond delay="0"/>
                                              </p:stCondLst>
                                            </p:cTn>
                                            <p:tgtEl>
                                              <p:spTgt spid="688"/>
                                            </p:tgtEl>
                                            <p:attrNameLst>
                                              <p:attrName>style.visibility</p:attrName>
                                            </p:attrNameLst>
                                          </p:cBhvr>
                                          <p:to>
                                            <p:strVal val="visible"/>
                                          </p:to>
                                        </p:set>
                                        <p:anim calcmode="lin" valueType="num" p14:bounceEnd="55000">
                                          <p:cBhvr additive="base">
                                            <p:cTn id="11" dur="1500" fill="hold"/>
                                            <p:tgtEl>
                                              <p:spTgt spid="688"/>
                                            </p:tgtEl>
                                            <p:attrNameLst>
                                              <p:attrName>ppt_x</p:attrName>
                                            </p:attrNameLst>
                                          </p:cBhvr>
                                          <p:tavLst>
                                            <p:tav tm="0">
                                              <p:val>
                                                <p:strVal val="1+#ppt_w/2"/>
                                              </p:val>
                                            </p:tav>
                                            <p:tav tm="100000">
                                              <p:val>
                                                <p:strVal val="#ppt_x"/>
                                              </p:val>
                                            </p:tav>
                                          </p:tavLst>
                                        </p:anim>
                                        <p:anim calcmode="lin" valueType="num" p14:bounceEnd="55000">
                                          <p:cBhvr additive="base">
                                            <p:cTn id="12" dur="1500" fill="hold"/>
                                            <p:tgtEl>
                                              <p:spTgt spid="68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14:presetBounceEnd="55000">
                                      <p:stCondLst>
                                        <p:cond delay="200"/>
                                      </p:stCondLst>
                                      <p:childTnLst>
                                        <p:set>
                                          <p:cBhvr>
                                            <p:cTn id="14" dur="1" fill="hold">
                                              <p:stCondLst>
                                                <p:cond delay="0"/>
                                              </p:stCondLst>
                                            </p:cTn>
                                            <p:tgtEl>
                                              <p:spTgt spid="703"/>
                                            </p:tgtEl>
                                            <p:attrNameLst>
                                              <p:attrName>style.visibility</p:attrName>
                                            </p:attrNameLst>
                                          </p:cBhvr>
                                          <p:to>
                                            <p:strVal val="visible"/>
                                          </p:to>
                                        </p:set>
                                        <p:anim calcmode="lin" valueType="num" p14:bounceEnd="55000">
                                          <p:cBhvr additive="base">
                                            <p:cTn id="15" dur="1500" fill="hold"/>
                                            <p:tgtEl>
                                              <p:spTgt spid="703"/>
                                            </p:tgtEl>
                                            <p:attrNameLst>
                                              <p:attrName>ppt_x</p:attrName>
                                            </p:attrNameLst>
                                          </p:cBhvr>
                                          <p:tavLst>
                                            <p:tav tm="0">
                                              <p:val>
                                                <p:strVal val="1+#ppt_w/2"/>
                                              </p:val>
                                            </p:tav>
                                            <p:tav tm="100000">
                                              <p:val>
                                                <p:strVal val="#ppt_x"/>
                                              </p:val>
                                            </p:tav>
                                          </p:tavLst>
                                        </p:anim>
                                        <p:anim calcmode="lin" valueType="num" p14:bounceEnd="55000">
                                          <p:cBhvr additive="base">
                                            <p:cTn id="16" dur="1500" fill="hold"/>
                                            <p:tgtEl>
                                              <p:spTgt spid="703"/>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14:presetBounceEnd="55000">
                                      <p:stCondLst>
                                        <p:cond delay="400"/>
                                      </p:stCondLst>
                                      <p:childTnLst>
                                        <p:set>
                                          <p:cBhvr>
                                            <p:cTn id="18" dur="1" fill="hold">
                                              <p:stCondLst>
                                                <p:cond delay="0"/>
                                              </p:stCondLst>
                                            </p:cTn>
                                            <p:tgtEl>
                                              <p:spTgt spid="710"/>
                                            </p:tgtEl>
                                            <p:attrNameLst>
                                              <p:attrName>style.visibility</p:attrName>
                                            </p:attrNameLst>
                                          </p:cBhvr>
                                          <p:to>
                                            <p:strVal val="visible"/>
                                          </p:to>
                                        </p:set>
                                        <p:anim calcmode="lin" valueType="num" p14:bounceEnd="55000">
                                          <p:cBhvr additive="base">
                                            <p:cTn id="19" dur="1500" fill="hold"/>
                                            <p:tgtEl>
                                              <p:spTgt spid="710"/>
                                            </p:tgtEl>
                                            <p:attrNameLst>
                                              <p:attrName>ppt_x</p:attrName>
                                            </p:attrNameLst>
                                          </p:cBhvr>
                                          <p:tavLst>
                                            <p:tav tm="0">
                                              <p:val>
                                                <p:strVal val="1+#ppt_w/2"/>
                                              </p:val>
                                            </p:tav>
                                            <p:tav tm="100000">
                                              <p:val>
                                                <p:strVal val="#ppt_x"/>
                                              </p:val>
                                            </p:tav>
                                          </p:tavLst>
                                        </p:anim>
                                        <p:anim calcmode="lin" valueType="num" p14:bounceEnd="55000">
                                          <p:cBhvr additive="base">
                                            <p:cTn id="20" dur="1500" fill="hold"/>
                                            <p:tgtEl>
                                              <p:spTgt spid="710"/>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14:presetBounceEnd="55000">
                                      <p:stCondLst>
                                        <p:cond delay="600"/>
                                      </p:stCondLst>
                                      <p:childTnLst>
                                        <p:set>
                                          <p:cBhvr>
                                            <p:cTn id="22" dur="1" fill="hold">
                                              <p:stCondLst>
                                                <p:cond delay="0"/>
                                              </p:stCondLst>
                                            </p:cTn>
                                            <p:tgtEl>
                                              <p:spTgt spid="717"/>
                                            </p:tgtEl>
                                            <p:attrNameLst>
                                              <p:attrName>style.visibility</p:attrName>
                                            </p:attrNameLst>
                                          </p:cBhvr>
                                          <p:to>
                                            <p:strVal val="visible"/>
                                          </p:to>
                                        </p:set>
                                        <p:anim calcmode="lin" valueType="num" p14:bounceEnd="55000">
                                          <p:cBhvr additive="base">
                                            <p:cTn id="23" dur="1500" fill="hold"/>
                                            <p:tgtEl>
                                              <p:spTgt spid="717"/>
                                            </p:tgtEl>
                                            <p:attrNameLst>
                                              <p:attrName>ppt_x</p:attrName>
                                            </p:attrNameLst>
                                          </p:cBhvr>
                                          <p:tavLst>
                                            <p:tav tm="0">
                                              <p:val>
                                                <p:strVal val="1+#ppt_w/2"/>
                                              </p:val>
                                            </p:tav>
                                            <p:tav tm="100000">
                                              <p:val>
                                                <p:strVal val="#ppt_x"/>
                                              </p:val>
                                            </p:tav>
                                          </p:tavLst>
                                        </p:anim>
                                        <p:anim calcmode="lin" valueType="num" p14:bounceEnd="55000">
                                          <p:cBhvr additive="base">
                                            <p:cTn id="24" dur="1500" fill="hold"/>
                                            <p:tgtEl>
                                              <p:spTgt spid="717"/>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14:presetBounceEnd="55000">
                                      <p:stCondLst>
                                        <p:cond delay="800"/>
                                      </p:stCondLst>
                                      <p:childTnLst>
                                        <p:set>
                                          <p:cBhvr>
                                            <p:cTn id="26" dur="1" fill="hold">
                                              <p:stCondLst>
                                                <p:cond delay="0"/>
                                              </p:stCondLst>
                                            </p:cTn>
                                            <p:tgtEl>
                                              <p:spTgt spid="724"/>
                                            </p:tgtEl>
                                            <p:attrNameLst>
                                              <p:attrName>style.visibility</p:attrName>
                                            </p:attrNameLst>
                                          </p:cBhvr>
                                          <p:to>
                                            <p:strVal val="visible"/>
                                          </p:to>
                                        </p:set>
                                        <p:anim calcmode="lin" valueType="num" p14:bounceEnd="55000">
                                          <p:cBhvr additive="base">
                                            <p:cTn id="27" dur="1500" fill="hold"/>
                                            <p:tgtEl>
                                              <p:spTgt spid="724"/>
                                            </p:tgtEl>
                                            <p:attrNameLst>
                                              <p:attrName>ppt_x</p:attrName>
                                            </p:attrNameLst>
                                          </p:cBhvr>
                                          <p:tavLst>
                                            <p:tav tm="0">
                                              <p:val>
                                                <p:strVal val="1+#ppt_w/2"/>
                                              </p:val>
                                            </p:tav>
                                            <p:tav tm="100000">
                                              <p:val>
                                                <p:strVal val="#ppt_x"/>
                                              </p:val>
                                            </p:tav>
                                          </p:tavLst>
                                        </p:anim>
                                        <p:anim calcmode="lin" valueType="num" p14:bounceEnd="55000">
                                          <p:cBhvr additive="base">
                                            <p:cTn id="28" dur="1500" fill="hold"/>
                                            <p:tgtEl>
                                              <p:spTgt spid="724"/>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14:presetBounceEnd="55000">
                                      <p:stCondLst>
                                        <p:cond delay="1000"/>
                                      </p:stCondLst>
                                      <p:childTnLst>
                                        <p:set>
                                          <p:cBhvr>
                                            <p:cTn id="30" dur="1" fill="hold">
                                              <p:stCondLst>
                                                <p:cond delay="0"/>
                                              </p:stCondLst>
                                            </p:cTn>
                                            <p:tgtEl>
                                              <p:spTgt spid="731"/>
                                            </p:tgtEl>
                                            <p:attrNameLst>
                                              <p:attrName>style.visibility</p:attrName>
                                            </p:attrNameLst>
                                          </p:cBhvr>
                                          <p:to>
                                            <p:strVal val="visible"/>
                                          </p:to>
                                        </p:set>
                                        <p:anim calcmode="lin" valueType="num" p14:bounceEnd="55000">
                                          <p:cBhvr additive="base">
                                            <p:cTn id="31" dur="1500" fill="hold"/>
                                            <p:tgtEl>
                                              <p:spTgt spid="731"/>
                                            </p:tgtEl>
                                            <p:attrNameLst>
                                              <p:attrName>ppt_x</p:attrName>
                                            </p:attrNameLst>
                                          </p:cBhvr>
                                          <p:tavLst>
                                            <p:tav tm="0">
                                              <p:val>
                                                <p:strVal val="1+#ppt_w/2"/>
                                              </p:val>
                                            </p:tav>
                                            <p:tav tm="100000">
                                              <p:val>
                                                <p:strVal val="#ppt_x"/>
                                              </p:val>
                                            </p:tav>
                                          </p:tavLst>
                                        </p:anim>
                                        <p:anim calcmode="lin" valueType="num" p14:bounceEnd="55000">
                                          <p:cBhvr additive="base">
                                            <p:cTn id="32" dur="1500" fill="hold"/>
                                            <p:tgtEl>
                                              <p:spTgt spid="731"/>
                                            </p:tgtEl>
                                            <p:attrNameLst>
                                              <p:attrName>ppt_y</p:attrName>
                                            </p:attrNameLst>
                                          </p:cBhvr>
                                          <p:tavLst>
                                            <p:tav tm="0">
                                              <p:val>
                                                <p:strVal val="#ppt_y"/>
                                              </p:val>
                                            </p:tav>
                                            <p:tav tm="100000">
                                              <p:val>
                                                <p:strVal val="#ppt_y"/>
                                              </p:val>
                                            </p:tav>
                                          </p:tavLst>
                                        </p:anim>
                                      </p:childTnLst>
                                    </p:cTn>
                                  </p:par>
                                  <p:par>
                                    <p:cTn id="33" presetID="2" presetClass="entr" presetSubtype="2" accel="58000" fill="hold" nodeType="withEffect" p14:presetBounceEnd="55000">
                                      <p:stCondLst>
                                        <p:cond delay="1200"/>
                                      </p:stCondLst>
                                      <p:childTnLst>
                                        <p:set>
                                          <p:cBhvr>
                                            <p:cTn id="34" dur="1" fill="hold">
                                              <p:stCondLst>
                                                <p:cond delay="0"/>
                                              </p:stCondLst>
                                            </p:cTn>
                                            <p:tgtEl>
                                              <p:spTgt spid="738"/>
                                            </p:tgtEl>
                                            <p:attrNameLst>
                                              <p:attrName>style.visibility</p:attrName>
                                            </p:attrNameLst>
                                          </p:cBhvr>
                                          <p:to>
                                            <p:strVal val="visible"/>
                                          </p:to>
                                        </p:set>
                                        <p:anim calcmode="lin" valueType="num" p14:bounceEnd="55000">
                                          <p:cBhvr additive="base">
                                            <p:cTn id="35" dur="1500" fill="hold"/>
                                            <p:tgtEl>
                                              <p:spTgt spid="738"/>
                                            </p:tgtEl>
                                            <p:attrNameLst>
                                              <p:attrName>ppt_x</p:attrName>
                                            </p:attrNameLst>
                                          </p:cBhvr>
                                          <p:tavLst>
                                            <p:tav tm="0">
                                              <p:val>
                                                <p:strVal val="1+#ppt_w/2"/>
                                              </p:val>
                                            </p:tav>
                                            <p:tav tm="100000">
                                              <p:val>
                                                <p:strVal val="#ppt_x"/>
                                              </p:val>
                                            </p:tav>
                                          </p:tavLst>
                                        </p:anim>
                                        <p:anim calcmode="lin" valueType="num" p14:bounceEnd="55000">
                                          <p:cBhvr additive="base">
                                            <p:cTn id="36" dur="1500" fill="hold"/>
                                            <p:tgtEl>
                                              <p:spTgt spid="738"/>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47" presetClass="entr" presetSubtype="0" fill="hold" nodeType="afterEffect">
                                      <p:stCondLst>
                                        <p:cond delay="0"/>
                                      </p:stCondLst>
                                      <p:childTnLst>
                                        <p:set>
                                          <p:cBhvr>
                                            <p:cTn id="39" dur="1" fill="hold">
                                              <p:stCondLst>
                                                <p:cond delay="0"/>
                                              </p:stCondLst>
                                            </p:cTn>
                                            <p:tgtEl>
                                              <p:spTgt spid="760"/>
                                            </p:tgtEl>
                                            <p:attrNameLst>
                                              <p:attrName>style.visibility</p:attrName>
                                            </p:attrNameLst>
                                          </p:cBhvr>
                                          <p:to>
                                            <p:strVal val="visible"/>
                                          </p:to>
                                        </p:set>
                                        <p:animEffect transition="in" filter="fade">
                                          <p:cBhvr>
                                            <p:cTn id="40" dur="500"/>
                                            <p:tgtEl>
                                              <p:spTgt spid="760"/>
                                            </p:tgtEl>
                                          </p:cBhvr>
                                        </p:animEffect>
                                        <p:anim calcmode="lin" valueType="num">
                                          <p:cBhvr>
                                            <p:cTn id="41" dur="500" fill="hold"/>
                                            <p:tgtEl>
                                              <p:spTgt spid="760"/>
                                            </p:tgtEl>
                                            <p:attrNameLst>
                                              <p:attrName>ppt_x</p:attrName>
                                            </p:attrNameLst>
                                          </p:cBhvr>
                                          <p:tavLst>
                                            <p:tav tm="0">
                                              <p:val>
                                                <p:strVal val="#ppt_x"/>
                                              </p:val>
                                            </p:tav>
                                            <p:tav tm="100000">
                                              <p:val>
                                                <p:strVal val="#ppt_x"/>
                                              </p:val>
                                            </p:tav>
                                          </p:tavLst>
                                        </p:anim>
                                        <p:anim calcmode="lin" valueType="num">
                                          <p:cBhvr>
                                            <p:cTn id="42" dur="500" fill="hold"/>
                                            <p:tgtEl>
                                              <p:spTgt spid="760"/>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300"/>
                                      </p:stCondLst>
                                      <p:childTnLst>
                                        <p:set>
                                          <p:cBhvr>
                                            <p:cTn id="44" dur="1" fill="hold">
                                              <p:stCondLst>
                                                <p:cond delay="0"/>
                                              </p:stCondLst>
                                            </p:cTn>
                                            <p:tgtEl>
                                              <p:spTgt spid="755"/>
                                            </p:tgtEl>
                                            <p:attrNameLst>
                                              <p:attrName>style.visibility</p:attrName>
                                            </p:attrNameLst>
                                          </p:cBhvr>
                                          <p:to>
                                            <p:strVal val="visible"/>
                                          </p:to>
                                        </p:set>
                                        <p:animEffect transition="in" filter="fade">
                                          <p:cBhvr>
                                            <p:cTn id="45" dur="500"/>
                                            <p:tgtEl>
                                              <p:spTgt spid="755"/>
                                            </p:tgtEl>
                                          </p:cBhvr>
                                        </p:animEffect>
                                        <p:anim calcmode="lin" valueType="num">
                                          <p:cBhvr>
                                            <p:cTn id="46" dur="500" fill="hold"/>
                                            <p:tgtEl>
                                              <p:spTgt spid="755"/>
                                            </p:tgtEl>
                                            <p:attrNameLst>
                                              <p:attrName>ppt_x</p:attrName>
                                            </p:attrNameLst>
                                          </p:cBhvr>
                                          <p:tavLst>
                                            <p:tav tm="0">
                                              <p:val>
                                                <p:strVal val="#ppt_x"/>
                                              </p:val>
                                            </p:tav>
                                            <p:tav tm="100000">
                                              <p:val>
                                                <p:strVal val="#ppt_x"/>
                                              </p:val>
                                            </p:tav>
                                          </p:tavLst>
                                        </p:anim>
                                        <p:anim calcmode="lin" valueType="num">
                                          <p:cBhvr>
                                            <p:cTn id="47" dur="500" fill="hold"/>
                                            <p:tgtEl>
                                              <p:spTgt spid="755"/>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600"/>
                                      </p:stCondLst>
                                      <p:childTnLst>
                                        <p:set>
                                          <p:cBhvr>
                                            <p:cTn id="49" dur="1" fill="hold">
                                              <p:stCondLst>
                                                <p:cond delay="0"/>
                                              </p:stCondLst>
                                            </p:cTn>
                                            <p:tgtEl>
                                              <p:spTgt spid="750"/>
                                            </p:tgtEl>
                                            <p:attrNameLst>
                                              <p:attrName>style.visibility</p:attrName>
                                            </p:attrNameLst>
                                          </p:cBhvr>
                                          <p:to>
                                            <p:strVal val="visible"/>
                                          </p:to>
                                        </p:set>
                                        <p:animEffect transition="in" filter="fade">
                                          <p:cBhvr>
                                            <p:cTn id="50" dur="500"/>
                                            <p:tgtEl>
                                              <p:spTgt spid="750"/>
                                            </p:tgtEl>
                                          </p:cBhvr>
                                        </p:animEffect>
                                        <p:anim calcmode="lin" valueType="num">
                                          <p:cBhvr>
                                            <p:cTn id="51" dur="500" fill="hold"/>
                                            <p:tgtEl>
                                              <p:spTgt spid="750"/>
                                            </p:tgtEl>
                                            <p:attrNameLst>
                                              <p:attrName>ppt_x</p:attrName>
                                            </p:attrNameLst>
                                          </p:cBhvr>
                                          <p:tavLst>
                                            <p:tav tm="0">
                                              <p:val>
                                                <p:strVal val="#ppt_x"/>
                                              </p:val>
                                            </p:tav>
                                            <p:tav tm="100000">
                                              <p:val>
                                                <p:strVal val="#ppt_x"/>
                                              </p:val>
                                            </p:tav>
                                          </p:tavLst>
                                        </p:anim>
                                        <p:anim calcmode="lin" valueType="num">
                                          <p:cBhvr>
                                            <p:cTn id="52" dur="500" fill="hold"/>
                                            <p:tgtEl>
                                              <p:spTgt spid="750"/>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800"/>
                                      </p:stCondLst>
                                      <p:childTnLst>
                                        <p:set>
                                          <p:cBhvr>
                                            <p:cTn id="54" dur="1" fill="hold">
                                              <p:stCondLst>
                                                <p:cond delay="0"/>
                                              </p:stCondLst>
                                            </p:cTn>
                                            <p:tgtEl>
                                              <p:spTgt spid="745"/>
                                            </p:tgtEl>
                                            <p:attrNameLst>
                                              <p:attrName>style.visibility</p:attrName>
                                            </p:attrNameLst>
                                          </p:cBhvr>
                                          <p:to>
                                            <p:strVal val="visible"/>
                                          </p:to>
                                        </p:set>
                                        <p:animEffect transition="in" filter="fade">
                                          <p:cBhvr>
                                            <p:cTn id="55" dur="500"/>
                                            <p:tgtEl>
                                              <p:spTgt spid="745"/>
                                            </p:tgtEl>
                                          </p:cBhvr>
                                        </p:animEffect>
                                        <p:anim calcmode="lin" valueType="num">
                                          <p:cBhvr>
                                            <p:cTn id="56" dur="500" fill="hold"/>
                                            <p:tgtEl>
                                              <p:spTgt spid="745"/>
                                            </p:tgtEl>
                                            <p:attrNameLst>
                                              <p:attrName>ppt_x</p:attrName>
                                            </p:attrNameLst>
                                          </p:cBhvr>
                                          <p:tavLst>
                                            <p:tav tm="0">
                                              <p:val>
                                                <p:strVal val="#ppt_x"/>
                                              </p:val>
                                            </p:tav>
                                            <p:tav tm="100000">
                                              <p:val>
                                                <p:strVal val="#ppt_x"/>
                                              </p:val>
                                            </p:tav>
                                          </p:tavLst>
                                        </p:anim>
                                        <p:anim calcmode="lin" valueType="num">
                                          <p:cBhvr>
                                            <p:cTn id="57" dur="500" fill="hold"/>
                                            <p:tgtEl>
                                              <p:spTgt spid="745"/>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65"/>
                                            </p:tgtEl>
                                            <p:attrNameLst>
                                              <p:attrName>style.visibility</p:attrName>
                                            </p:attrNameLst>
                                          </p:cBhvr>
                                          <p:to>
                                            <p:strVal val="visible"/>
                                          </p:to>
                                        </p:set>
                                        <p:animEffect transition="in" filter="fade">
                                          <p:cBhvr>
                                            <p:cTn id="60" dur="500"/>
                                            <p:tgtEl>
                                              <p:spTgt spid="765"/>
                                            </p:tgtEl>
                                          </p:cBhvr>
                                        </p:animEffect>
                                        <p:anim calcmode="lin" valueType="num">
                                          <p:cBhvr>
                                            <p:cTn id="61" dur="500" fill="hold"/>
                                            <p:tgtEl>
                                              <p:spTgt spid="765"/>
                                            </p:tgtEl>
                                            <p:attrNameLst>
                                              <p:attrName>ppt_x</p:attrName>
                                            </p:attrNameLst>
                                          </p:cBhvr>
                                          <p:tavLst>
                                            <p:tav tm="0">
                                              <p:val>
                                                <p:strVal val="#ppt_x"/>
                                              </p:val>
                                            </p:tav>
                                            <p:tav tm="100000">
                                              <p:val>
                                                <p:strVal val="#ppt_x"/>
                                              </p:val>
                                            </p:tav>
                                          </p:tavLst>
                                        </p:anim>
                                        <p:anim calcmode="lin" valueType="num">
                                          <p:cBhvr>
                                            <p:cTn id="62" dur="500" fill="hold"/>
                                            <p:tgtEl>
                                              <p:spTgt spid="765"/>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300"/>
                                      </p:stCondLst>
                                      <p:childTnLst>
                                        <p:set>
                                          <p:cBhvr>
                                            <p:cTn id="64" dur="1" fill="hold">
                                              <p:stCondLst>
                                                <p:cond delay="0"/>
                                              </p:stCondLst>
                                            </p:cTn>
                                            <p:tgtEl>
                                              <p:spTgt spid="770"/>
                                            </p:tgtEl>
                                            <p:attrNameLst>
                                              <p:attrName>style.visibility</p:attrName>
                                            </p:attrNameLst>
                                          </p:cBhvr>
                                          <p:to>
                                            <p:strVal val="visible"/>
                                          </p:to>
                                        </p:set>
                                        <p:animEffect transition="in" filter="fade">
                                          <p:cBhvr>
                                            <p:cTn id="65" dur="500"/>
                                            <p:tgtEl>
                                              <p:spTgt spid="770"/>
                                            </p:tgtEl>
                                          </p:cBhvr>
                                        </p:animEffect>
                                        <p:anim calcmode="lin" valueType="num">
                                          <p:cBhvr>
                                            <p:cTn id="66" dur="500" fill="hold"/>
                                            <p:tgtEl>
                                              <p:spTgt spid="770"/>
                                            </p:tgtEl>
                                            <p:attrNameLst>
                                              <p:attrName>ppt_x</p:attrName>
                                            </p:attrNameLst>
                                          </p:cBhvr>
                                          <p:tavLst>
                                            <p:tav tm="0">
                                              <p:val>
                                                <p:strVal val="#ppt_x"/>
                                              </p:val>
                                            </p:tav>
                                            <p:tav tm="100000">
                                              <p:val>
                                                <p:strVal val="#ppt_x"/>
                                              </p:val>
                                            </p:tav>
                                          </p:tavLst>
                                        </p:anim>
                                        <p:anim calcmode="lin" valueType="num">
                                          <p:cBhvr>
                                            <p:cTn id="67" dur="500" fill="hold"/>
                                            <p:tgtEl>
                                              <p:spTgt spid="770"/>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600"/>
                                      </p:stCondLst>
                                      <p:childTnLst>
                                        <p:set>
                                          <p:cBhvr>
                                            <p:cTn id="69" dur="1" fill="hold">
                                              <p:stCondLst>
                                                <p:cond delay="0"/>
                                              </p:stCondLst>
                                            </p:cTn>
                                            <p:tgtEl>
                                              <p:spTgt spid="775"/>
                                            </p:tgtEl>
                                            <p:attrNameLst>
                                              <p:attrName>style.visibility</p:attrName>
                                            </p:attrNameLst>
                                          </p:cBhvr>
                                          <p:to>
                                            <p:strVal val="visible"/>
                                          </p:to>
                                        </p:set>
                                        <p:animEffect transition="in" filter="fade">
                                          <p:cBhvr>
                                            <p:cTn id="70" dur="500"/>
                                            <p:tgtEl>
                                              <p:spTgt spid="775"/>
                                            </p:tgtEl>
                                          </p:cBhvr>
                                        </p:animEffect>
                                        <p:anim calcmode="lin" valueType="num">
                                          <p:cBhvr>
                                            <p:cTn id="71" dur="500" fill="hold"/>
                                            <p:tgtEl>
                                              <p:spTgt spid="775"/>
                                            </p:tgtEl>
                                            <p:attrNameLst>
                                              <p:attrName>ppt_x</p:attrName>
                                            </p:attrNameLst>
                                          </p:cBhvr>
                                          <p:tavLst>
                                            <p:tav tm="0">
                                              <p:val>
                                                <p:strVal val="#ppt_x"/>
                                              </p:val>
                                            </p:tav>
                                            <p:tav tm="100000">
                                              <p:val>
                                                <p:strVal val="#ppt_x"/>
                                              </p:val>
                                            </p:tav>
                                          </p:tavLst>
                                        </p:anim>
                                        <p:anim calcmode="lin" valueType="num">
                                          <p:cBhvr>
                                            <p:cTn id="72" dur="500" fill="hold"/>
                                            <p:tgtEl>
                                              <p:spTgt spid="7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7"/>
                                            </p:tgtEl>
                                            <p:attrNameLst>
                                              <p:attrName>style.visibility</p:attrName>
                                            </p:attrNameLst>
                                          </p:cBhvr>
                                          <p:to>
                                            <p:strVal val="visible"/>
                                          </p:to>
                                        </p:set>
                                        <p:animEffect transition="in" filter="wipe(left)">
                                          <p:cBhvr>
                                            <p:cTn id="7" dur="1000"/>
                                            <p:tgtEl>
                                              <p:spTgt spid="687"/>
                                            </p:tgtEl>
                                          </p:cBhvr>
                                        </p:animEffect>
                                      </p:childTnLst>
                                    </p:cTn>
                                  </p:par>
                                </p:childTnLst>
                              </p:cTn>
                            </p:par>
                            <p:par>
                              <p:cTn id="8" fill="hold">
                                <p:stCondLst>
                                  <p:cond delay="1000"/>
                                </p:stCondLst>
                                <p:childTnLst>
                                  <p:par>
                                    <p:cTn id="9" presetID="2" presetClass="entr" presetSubtype="2" accel="58000" fill="hold" nodeType="afterEffect">
                                      <p:stCondLst>
                                        <p:cond delay="0"/>
                                      </p:stCondLst>
                                      <p:childTnLst>
                                        <p:set>
                                          <p:cBhvr>
                                            <p:cTn id="10" dur="1" fill="hold">
                                              <p:stCondLst>
                                                <p:cond delay="0"/>
                                              </p:stCondLst>
                                            </p:cTn>
                                            <p:tgtEl>
                                              <p:spTgt spid="688"/>
                                            </p:tgtEl>
                                            <p:attrNameLst>
                                              <p:attrName>style.visibility</p:attrName>
                                            </p:attrNameLst>
                                          </p:cBhvr>
                                          <p:to>
                                            <p:strVal val="visible"/>
                                          </p:to>
                                        </p:set>
                                        <p:anim calcmode="lin" valueType="num">
                                          <p:cBhvr additive="base">
                                            <p:cTn id="11" dur="1500" fill="hold"/>
                                            <p:tgtEl>
                                              <p:spTgt spid="688"/>
                                            </p:tgtEl>
                                            <p:attrNameLst>
                                              <p:attrName>ppt_x</p:attrName>
                                            </p:attrNameLst>
                                          </p:cBhvr>
                                          <p:tavLst>
                                            <p:tav tm="0">
                                              <p:val>
                                                <p:strVal val="1+#ppt_w/2"/>
                                              </p:val>
                                            </p:tav>
                                            <p:tav tm="100000">
                                              <p:val>
                                                <p:strVal val="#ppt_x"/>
                                              </p:val>
                                            </p:tav>
                                          </p:tavLst>
                                        </p:anim>
                                        <p:anim calcmode="lin" valueType="num">
                                          <p:cBhvr additive="base">
                                            <p:cTn id="12" dur="1500" fill="hold"/>
                                            <p:tgtEl>
                                              <p:spTgt spid="688"/>
                                            </p:tgtEl>
                                            <p:attrNameLst>
                                              <p:attrName>ppt_y</p:attrName>
                                            </p:attrNameLst>
                                          </p:cBhvr>
                                          <p:tavLst>
                                            <p:tav tm="0">
                                              <p:val>
                                                <p:strVal val="#ppt_y"/>
                                              </p:val>
                                            </p:tav>
                                            <p:tav tm="100000">
                                              <p:val>
                                                <p:strVal val="#ppt_y"/>
                                              </p:val>
                                            </p:tav>
                                          </p:tavLst>
                                        </p:anim>
                                      </p:childTnLst>
                                    </p:cTn>
                                  </p:par>
                                  <p:par>
                                    <p:cTn id="13" presetID="2" presetClass="entr" presetSubtype="2" accel="58000" fill="hold" nodeType="withEffect">
                                      <p:stCondLst>
                                        <p:cond delay="200"/>
                                      </p:stCondLst>
                                      <p:childTnLst>
                                        <p:set>
                                          <p:cBhvr>
                                            <p:cTn id="14" dur="1" fill="hold">
                                              <p:stCondLst>
                                                <p:cond delay="0"/>
                                              </p:stCondLst>
                                            </p:cTn>
                                            <p:tgtEl>
                                              <p:spTgt spid="703"/>
                                            </p:tgtEl>
                                            <p:attrNameLst>
                                              <p:attrName>style.visibility</p:attrName>
                                            </p:attrNameLst>
                                          </p:cBhvr>
                                          <p:to>
                                            <p:strVal val="visible"/>
                                          </p:to>
                                        </p:set>
                                        <p:anim calcmode="lin" valueType="num">
                                          <p:cBhvr additive="base">
                                            <p:cTn id="15" dur="1500" fill="hold"/>
                                            <p:tgtEl>
                                              <p:spTgt spid="703"/>
                                            </p:tgtEl>
                                            <p:attrNameLst>
                                              <p:attrName>ppt_x</p:attrName>
                                            </p:attrNameLst>
                                          </p:cBhvr>
                                          <p:tavLst>
                                            <p:tav tm="0">
                                              <p:val>
                                                <p:strVal val="1+#ppt_w/2"/>
                                              </p:val>
                                            </p:tav>
                                            <p:tav tm="100000">
                                              <p:val>
                                                <p:strVal val="#ppt_x"/>
                                              </p:val>
                                            </p:tav>
                                          </p:tavLst>
                                        </p:anim>
                                        <p:anim calcmode="lin" valueType="num">
                                          <p:cBhvr additive="base">
                                            <p:cTn id="16" dur="1500" fill="hold"/>
                                            <p:tgtEl>
                                              <p:spTgt spid="703"/>
                                            </p:tgtEl>
                                            <p:attrNameLst>
                                              <p:attrName>ppt_y</p:attrName>
                                            </p:attrNameLst>
                                          </p:cBhvr>
                                          <p:tavLst>
                                            <p:tav tm="0">
                                              <p:val>
                                                <p:strVal val="#ppt_y"/>
                                              </p:val>
                                            </p:tav>
                                            <p:tav tm="100000">
                                              <p:val>
                                                <p:strVal val="#ppt_y"/>
                                              </p:val>
                                            </p:tav>
                                          </p:tavLst>
                                        </p:anim>
                                      </p:childTnLst>
                                    </p:cTn>
                                  </p:par>
                                  <p:par>
                                    <p:cTn id="17" presetID="2" presetClass="entr" presetSubtype="2" accel="58000" fill="hold" nodeType="withEffect">
                                      <p:stCondLst>
                                        <p:cond delay="400"/>
                                      </p:stCondLst>
                                      <p:childTnLst>
                                        <p:set>
                                          <p:cBhvr>
                                            <p:cTn id="18" dur="1" fill="hold">
                                              <p:stCondLst>
                                                <p:cond delay="0"/>
                                              </p:stCondLst>
                                            </p:cTn>
                                            <p:tgtEl>
                                              <p:spTgt spid="710"/>
                                            </p:tgtEl>
                                            <p:attrNameLst>
                                              <p:attrName>style.visibility</p:attrName>
                                            </p:attrNameLst>
                                          </p:cBhvr>
                                          <p:to>
                                            <p:strVal val="visible"/>
                                          </p:to>
                                        </p:set>
                                        <p:anim calcmode="lin" valueType="num">
                                          <p:cBhvr additive="base">
                                            <p:cTn id="19" dur="1500" fill="hold"/>
                                            <p:tgtEl>
                                              <p:spTgt spid="710"/>
                                            </p:tgtEl>
                                            <p:attrNameLst>
                                              <p:attrName>ppt_x</p:attrName>
                                            </p:attrNameLst>
                                          </p:cBhvr>
                                          <p:tavLst>
                                            <p:tav tm="0">
                                              <p:val>
                                                <p:strVal val="1+#ppt_w/2"/>
                                              </p:val>
                                            </p:tav>
                                            <p:tav tm="100000">
                                              <p:val>
                                                <p:strVal val="#ppt_x"/>
                                              </p:val>
                                            </p:tav>
                                          </p:tavLst>
                                        </p:anim>
                                        <p:anim calcmode="lin" valueType="num">
                                          <p:cBhvr additive="base">
                                            <p:cTn id="20" dur="1500" fill="hold"/>
                                            <p:tgtEl>
                                              <p:spTgt spid="710"/>
                                            </p:tgtEl>
                                            <p:attrNameLst>
                                              <p:attrName>ppt_y</p:attrName>
                                            </p:attrNameLst>
                                          </p:cBhvr>
                                          <p:tavLst>
                                            <p:tav tm="0">
                                              <p:val>
                                                <p:strVal val="#ppt_y"/>
                                              </p:val>
                                            </p:tav>
                                            <p:tav tm="100000">
                                              <p:val>
                                                <p:strVal val="#ppt_y"/>
                                              </p:val>
                                            </p:tav>
                                          </p:tavLst>
                                        </p:anim>
                                      </p:childTnLst>
                                    </p:cTn>
                                  </p:par>
                                  <p:par>
                                    <p:cTn id="21" presetID="2" presetClass="entr" presetSubtype="2" accel="58000" fill="hold" nodeType="withEffect">
                                      <p:stCondLst>
                                        <p:cond delay="600"/>
                                      </p:stCondLst>
                                      <p:childTnLst>
                                        <p:set>
                                          <p:cBhvr>
                                            <p:cTn id="22" dur="1" fill="hold">
                                              <p:stCondLst>
                                                <p:cond delay="0"/>
                                              </p:stCondLst>
                                            </p:cTn>
                                            <p:tgtEl>
                                              <p:spTgt spid="717"/>
                                            </p:tgtEl>
                                            <p:attrNameLst>
                                              <p:attrName>style.visibility</p:attrName>
                                            </p:attrNameLst>
                                          </p:cBhvr>
                                          <p:to>
                                            <p:strVal val="visible"/>
                                          </p:to>
                                        </p:set>
                                        <p:anim calcmode="lin" valueType="num">
                                          <p:cBhvr additive="base">
                                            <p:cTn id="23" dur="1500" fill="hold"/>
                                            <p:tgtEl>
                                              <p:spTgt spid="717"/>
                                            </p:tgtEl>
                                            <p:attrNameLst>
                                              <p:attrName>ppt_x</p:attrName>
                                            </p:attrNameLst>
                                          </p:cBhvr>
                                          <p:tavLst>
                                            <p:tav tm="0">
                                              <p:val>
                                                <p:strVal val="1+#ppt_w/2"/>
                                              </p:val>
                                            </p:tav>
                                            <p:tav tm="100000">
                                              <p:val>
                                                <p:strVal val="#ppt_x"/>
                                              </p:val>
                                            </p:tav>
                                          </p:tavLst>
                                        </p:anim>
                                        <p:anim calcmode="lin" valueType="num">
                                          <p:cBhvr additive="base">
                                            <p:cTn id="24" dur="1500" fill="hold"/>
                                            <p:tgtEl>
                                              <p:spTgt spid="717"/>
                                            </p:tgtEl>
                                            <p:attrNameLst>
                                              <p:attrName>ppt_y</p:attrName>
                                            </p:attrNameLst>
                                          </p:cBhvr>
                                          <p:tavLst>
                                            <p:tav tm="0">
                                              <p:val>
                                                <p:strVal val="#ppt_y"/>
                                              </p:val>
                                            </p:tav>
                                            <p:tav tm="100000">
                                              <p:val>
                                                <p:strVal val="#ppt_y"/>
                                              </p:val>
                                            </p:tav>
                                          </p:tavLst>
                                        </p:anim>
                                      </p:childTnLst>
                                    </p:cTn>
                                  </p:par>
                                  <p:par>
                                    <p:cTn id="25" presetID="2" presetClass="entr" presetSubtype="2" accel="58000" fill="hold" nodeType="withEffect">
                                      <p:stCondLst>
                                        <p:cond delay="800"/>
                                      </p:stCondLst>
                                      <p:childTnLst>
                                        <p:set>
                                          <p:cBhvr>
                                            <p:cTn id="26" dur="1" fill="hold">
                                              <p:stCondLst>
                                                <p:cond delay="0"/>
                                              </p:stCondLst>
                                            </p:cTn>
                                            <p:tgtEl>
                                              <p:spTgt spid="724"/>
                                            </p:tgtEl>
                                            <p:attrNameLst>
                                              <p:attrName>style.visibility</p:attrName>
                                            </p:attrNameLst>
                                          </p:cBhvr>
                                          <p:to>
                                            <p:strVal val="visible"/>
                                          </p:to>
                                        </p:set>
                                        <p:anim calcmode="lin" valueType="num">
                                          <p:cBhvr additive="base">
                                            <p:cTn id="27" dur="1500" fill="hold"/>
                                            <p:tgtEl>
                                              <p:spTgt spid="724"/>
                                            </p:tgtEl>
                                            <p:attrNameLst>
                                              <p:attrName>ppt_x</p:attrName>
                                            </p:attrNameLst>
                                          </p:cBhvr>
                                          <p:tavLst>
                                            <p:tav tm="0">
                                              <p:val>
                                                <p:strVal val="1+#ppt_w/2"/>
                                              </p:val>
                                            </p:tav>
                                            <p:tav tm="100000">
                                              <p:val>
                                                <p:strVal val="#ppt_x"/>
                                              </p:val>
                                            </p:tav>
                                          </p:tavLst>
                                        </p:anim>
                                        <p:anim calcmode="lin" valueType="num">
                                          <p:cBhvr additive="base">
                                            <p:cTn id="28" dur="1500" fill="hold"/>
                                            <p:tgtEl>
                                              <p:spTgt spid="724"/>
                                            </p:tgtEl>
                                            <p:attrNameLst>
                                              <p:attrName>ppt_y</p:attrName>
                                            </p:attrNameLst>
                                          </p:cBhvr>
                                          <p:tavLst>
                                            <p:tav tm="0">
                                              <p:val>
                                                <p:strVal val="#ppt_y"/>
                                              </p:val>
                                            </p:tav>
                                            <p:tav tm="100000">
                                              <p:val>
                                                <p:strVal val="#ppt_y"/>
                                              </p:val>
                                            </p:tav>
                                          </p:tavLst>
                                        </p:anim>
                                      </p:childTnLst>
                                    </p:cTn>
                                  </p:par>
                                  <p:par>
                                    <p:cTn id="29" presetID="2" presetClass="entr" presetSubtype="2" accel="58000" fill="hold" nodeType="withEffect">
                                      <p:stCondLst>
                                        <p:cond delay="1000"/>
                                      </p:stCondLst>
                                      <p:childTnLst>
                                        <p:set>
                                          <p:cBhvr>
                                            <p:cTn id="30" dur="1" fill="hold">
                                              <p:stCondLst>
                                                <p:cond delay="0"/>
                                              </p:stCondLst>
                                            </p:cTn>
                                            <p:tgtEl>
                                              <p:spTgt spid="731"/>
                                            </p:tgtEl>
                                            <p:attrNameLst>
                                              <p:attrName>style.visibility</p:attrName>
                                            </p:attrNameLst>
                                          </p:cBhvr>
                                          <p:to>
                                            <p:strVal val="visible"/>
                                          </p:to>
                                        </p:set>
                                        <p:anim calcmode="lin" valueType="num">
                                          <p:cBhvr additive="base">
                                            <p:cTn id="31" dur="1500" fill="hold"/>
                                            <p:tgtEl>
                                              <p:spTgt spid="731"/>
                                            </p:tgtEl>
                                            <p:attrNameLst>
                                              <p:attrName>ppt_x</p:attrName>
                                            </p:attrNameLst>
                                          </p:cBhvr>
                                          <p:tavLst>
                                            <p:tav tm="0">
                                              <p:val>
                                                <p:strVal val="1+#ppt_w/2"/>
                                              </p:val>
                                            </p:tav>
                                            <p:tav tm="100000">
                                              <p:val>
                                                <p:strVal val="#ppt_x"/>
                                              </p:val>
                                            </p:tav>
                                          </p:tavLst>
                                        </p:anim>
                                        <p:anim calcmode="lin" valueType="num">
                                          <p:cBhvr additive="base">
                                            <p:cTn id="32" dur="1500" fill="hold"/>
                                            <p:tgtEl>
                                              <p:spTgt spid="731"/>
                                            </p:tgtEl>
                                            <p:attrNameLst>
                                              <p:attrName>ppt_y</p:attrName>
                                            </p:attrNameLst>
                                          </p:cBhvr>
                                          <p:tavLst>
                                            <p:tav tm="0">
                                              <p:val>
                                                <p:strVal val="#ppt_y"/>
                                              </p:val>
                                            </p:tav>
                                            <p:tav tm="100000">
                                              <p:val>
                                                <p:strVal val="#ppt_y"/>
                                              </p:val>
                                            </p:tav>
                                          </p:tavLst>
                                        </p:anim>
                                      </p:childTnLst>
                                    </p:cTn>
                                  </p:par>
                                  <p:par>
                                    <p:cTn id="33" presetID="2" presetClass="entr" presetSubtype="2" accel="58000" fill="hold" nodeType="withEffect">
                                      <p:stCondLst>
                                        <p:cond delay="1200"/>
                                      </p:stCondLst>
                                      <p:childTnLst>
                                        <p:set>
                                          <p:cBhvr>
                                            <p:cTn id="34" dur="1" fill="hold">
                                              <p:stCondLst>
                                                <p:cond delay="0"/>
                                              </p:stCondLst>
                                            </p:cTn>
                                            <p:tgtEl>
                                              <p:spTgt spid="738"/>
                                            </p:tgtEl>
                                            <p:attrNameLst>
                                              <p:attrName>style.visibility</p:attrName>
                                            </p:attrNameLst>
                                          </p:cBhvr>
                                          <p:to>
                                            <p:strVal val="visible"/>
                                          </p:to>
                                        </p:set>
                                        <p:anim calcmode="lin" valueType="num">
                                          <p:cBhvr additive="base">
                                            <p:cTn id="35" dur="1500" fill="hold"/>
                                            <p:tgtEl>
                                              <p:spTgt spid="738"/>
                                            </p:tgtEl>
                                            <p:attrNameLst>
                                              <p:attrName>ppt_x</p:attrName>
                                            </p:attrNameLst>
                                          </p:cBhvr>
                                          <p:tavLst>
                                            <p:tav tm="0">
                                              <p:val>
                                                <p:strVal val="1+#ppt_w/2"/>
                                              </p:val>
                                            </p:tav>
                                            <p:tav tm="100000">
                                              <p:val>
                                                <p:strVal val="#ppt_x"/>
                                              </p:val>
                                            </p:tav>
                                          </p:tavLst>
                                        </p:anim>
                                        <p:anim calcmode="lin" valueType="num">
                                          <p:cBhvr additive="base">
                                            <p:cTn id="36" dur="1500" fill="hold"/>
                                            <p:tgtEl>
                                              <p:spTgt spid="738"/>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47" presetClass="entr" presetSubtype="0" fill="hold" nodeType="afterEffect">
                                      <p:stCondLst>
                                        <p:cond delay="0"/>
                                      </p:stCondLst>
                                      <p:childTnLst>
                                        <p:set>
                                          <p:cBhvr>
                                            <p:cTn id="39" dur="1" fill="hold">
                                              <p:stCondLst>
                                                <p:cond delay="0"/>
                                              </p:stCondLst>
                                            </p:cTn>
                                            <p:tgtEl>
                                              <p:spTgt spid="760"/>
                                            </p:tgtEl>
                                            <p:attrNameLst>
                                              <p:attrName>style.visibility</p:attrName>
                                            </p:attrNameLst>
                                          </p:cBhvr>
                                          <p:to>
                                            <p:strVal val="visible"/>
                                          </p:to>
                                        </p:set>
                                        <p:animEffect transition="in" filter="fade">
                                          <p:cBhvr>
                                            <p:cTn id="40" dur="500"/>
                                            <p:tgtEl>
                                              <p:spTgt spid="760"/>
                                            </p:tgtEl>
                                          </p:cBhvr>
                                        </p:animEffect>
                                        <p:anim calcmode="lin" valueType="num">
                                          <p:cBhvr>
                                            <p:cTn id="41" dur="500" fill="hold"/>
                                            <p:tgtEl>
                                              <p:spTgt spid="760"/>
                                            </p:tgtEl>
                                            <p:attrNameLst>
                                              <p:attrName>ppt_x</p:attrName>
                                            </p:attrNameLst>
                                          </p:cBhvr>
                                          <p:tavLst>
                                            <p:tav tm="0">
                                              <p:val>
                                                <p:strVal val="#ppt_x"/>
                                              </p:val>
                                            </p:tav>
                                            <p:tav tm="100000">
                                              <p:val>
                                                <p:strVal val="#ppt_x"/>
                                              </p:val>
                                            </p:tav>
                                          </p:tavLst>
                                        </p:anim>
                                        <p:anim calcmode="lin" valueType="num">
                                          <p:cBhvr>
                                            <p:cTn id="42" dur="500" fill="hold"/>
                                            <p:tgtEl>
                                              <p:spTgt spid="760"/>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300"/>
                                      </p:stCondLst>
                                      <p:childTnLst>
                                        <p:set>
                                          <p:cBhvr>
                                            <p:cTn id="44" dur="1" fill="hold">
                                              <p:stCondLst>
                                                <p:cond delay="0"/>
                                              </p:stCondLst>
                                            </p:cTn>
                                            <p:tgtEl>
                                              <p:spTgt spid="755"/>
                                            </p:tgtEl>
                                            <p:attrNameLst>
                                              <p:attrName>style.visibility</p:attrName>
                                            </p:attrNameLst>
                                          </p:cBhvr>
                                          <p:to>
                                            <p:strVal val="visible"/>
                                          </p:to>
                                        </p:set>
                                        <p:animEffect transition="in" filter="fade">
                                          <p:cBhvr>
                                            <p:cTn id="45" dur="500"/>
                                            <p:tgtEl>
                                              <p:spTgt spid="755"/>
                                            </p:tgtEl>
                                          </p:cBhvr>
                                        </p:animEffect>
                                        <p:anim calcmode="lin" valueType="num">
                                          <p:cBhvr>
                                            <p:cTn id="46" dur="500" fill="hold"/>
                                            <p:tgtEl>
                                              <p:spTgt spid="755"/>
                                            </p:tgtEl>
                                            <p:attrNameLst>
                                              <p:attrName>ppt_x</p:attrName>
                                            </p:attrNameLst>
                                          </p:cBhvr>
                                          <p:tavLst>
                                            <p:tav tm="0">
                                              <p:val>
                                                <p:strVal val="#ppt_x"/>
                                              </p:val>
                                            </p:tav>
                                            <p:tav tm="100000">
                                              <p:val>
                                                <p:strVal val="#ppt_x"/>
                                              </p:val>
                                            </p:tav>
                                          </p:tavLst>
                                        </p:anim>
                                        <p:anim calcmode="lin" valueType="num">
                                          <p:cBhvr>
                                            <p:cTn id="47" dur="500" fill="hold"/>
                                            <p:tgtEl>
                                              <p:spTgt spid="755"/>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600"/>
                                      </p:stCondLst>
                                      <p:childTnLst>
                                        <p:set>
                                          <p:cBhvr>
                                            <p:cTn id="49" dur="1" fill="hold">
                                              <p:stCondLst>
                                                <p:cond delay="0"/>
                                              </p:stCondLst>
                                            </p:cTn>
                                            <p:tgtEl>
                                              <p:spTgt spid="750"/>
                                            </p:tgtEl>
                                            <p:attrNameLst>
                                              <p:attrName>style.visibility</p:attrName>
                                            </p:attrNameLst>
                                          </p:cBhvr>
                                          <p:to>
                                            <p:strVal val="visible"/>
                                          </p:to>
                                        </p:set>
                                        <p:animEffect transition="in" filter="fade">
                                          <p:cBhvr>
                                            <p:cTn id="50" dur="500"/>
                                            <p:tgtEl>
                                              <p:spTgt spid="750"/>
                                            </p:tgtEl>
                                          </p:cBhvr>
                                        </p:animEffect>
                                        <p:anim calcmode="lin" valueType="num">
                                          <p:cBhvr>
                                            <p:cTn id="51" dur="500" fill="hold"/>
                                            <p:tgtEl>
                                              <p:spTgt spid="750"/>
                                            </p:tgtEl>
                                            <p:attrNameLst>
                                              <p:attrName>ppt_x</p:attrName>
                                            </p:attrNameLst>
                                          </p:cBhvr>
                                          <p:tavLst>
                                            <p:tav tm="0">
                                              <p:val>
                                                <p:strVal val="#ppt_x"/>
                                              </p:val>
                                            </p:tav>
                                            <p:tav tm="100000">
                                              <p:val>
                                                <p:strVal val="#ppt_x"/>
                                              </p:val>
                                            </p:tav>
                                          </p:tavLst>
                                        </p:anim>
                                        <p:anim calcmode="lin" valueType="num">
                                          <p:cBhvr>
                                            <p:cTn id="52" dur="500" fill="hold"/>
                                            <p:tgtEl>
                                              <p:spTgt spid="750"/>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800"/>
                                      </p:stCondLst>
                                      <p:childTnLst>
                                        <p:set>
                                          <p:cBhvr>
                                            <p:cTn id="54" dur="1" fill="hold">
                                              <p:stCondLst>
                                                <p:cond delay="0"/>
                                              </p:stCondLst>
                                            </p:cTn>
                                            <p:tgtEl>
                                              <p:spTgt spid="745"/>
                                            </p:tgtEl>
                                            <p:attrNameLst>
                                              <p:attrName>style.visibility</p:attrName>
                                            </p:attrNameLst>
                                          </p:cBhvr>
                                          <p:to>
                                            <p:strVal val="visible"/>
                                          </p:to>
                                        </p:set>
                                        <p:animEffect transition="in" filter="fade">
                                          <p:cBhvr>
                                            <p:cTn id="55" dur="500"/>
                                            <p:tgtEl>
                                              <p:spTgt spid="745"/>
                                            </p:tgtEl>
                                          </p:cBhvr>
                                        </p:animEffect>
                                        <p:anim calcmode="lin" valueType="num">
                                          <p:cBhvr>
                                            <p:cTn id="56" dur="500" fill="hold"/>
                                            <p:tgtEl>
                                              <p:spTgt spid="745"/>
                                            </p:tgtEl>
                                            <p:attrNameLst>
                                              <p:attrName>ppt_x</p:attrName>
                                            </p:attrNameLst>
                                          </p:cBhvr>
                                          <p:tavLst>
                                            <p:tav tm="0">
                                              <p:val>
                                                <p:strVal val="#ppt_x"/>
                                              </p:val>
                                            </p:tav>
                                            <p:tav tm="100000">
                                              <p:val>
                                                <p:strVal val="#ppt_x"/>
                                              </p:val>
                                            </p:tav>
                                          </p:tavLst>
                                        </p:anim>
                                        <p:anim calcmode="lin" valueType="num">
                                          <p:cBhvr>
                                            <p:cTn id="57" dur="500" fill="hold"/>
                                            <p:tgtEl>
                                              <p:spTgt spid="745"/>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765"/>
                                            </p:tgtEl>
                                            <p:attrNameLst>
                                              <p:attrName>style.visibility</p:attrName>
                                            </p:attrNameLst>
                                          </p:cBhvr>
                                          <p:to>
                                            <p:strVal val="visible"/>
                                          </p:to>
                                        </p:set>
                                        <p:animEffect transition="in" filter="fade">
                                          <p:cBhvr>
                                            <p:cTn id="60" dur="500"/>
                                            <p:tgtEl>
                                              <p:spTgt spid="765"/>
                                            </p:tgtEl>
                                          </p:cBhvr>
                                        </p:animEffect>
                                        <p:anim calcmode="lin" valueType="num">
                                          <p:cBhvr>
                                            <p:cTn id="61" dur="500" fill="hold"/>
                                            <p:tgtEl>
                                              <p:spTgt spid="765"/>
                                            </p:tgtEl>
                                            <p:attrNameLst>
                                              <p:attrName>ppt_x</p:attrName>
                                            </p:attrNameLst>
                                          </p:cBhvr>
                                          <p:tavLst>
                                            <p:tav tm="0">
                                              <p:val>
                                                <p:strVal val="#ppt_x"/>
                                              </p:val>
                                            </p:tav>
                                            <p:tav tm="100000">
                                              <p:val>
                                                <p:strVal val="#ppt_x"/>
                                              </p:val>
                                            </p:tav>
                                          </p:tavLst>
                                        </p:anim>
                                        <p:anim calcmode="lin" valueType="num">
                                          <p:cBhvr>
                                            <p:cTn id="62" dur="500" fill="hold"/>
                                            <p:tgtEl>
                                              <p:spTgt spid="765"/>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300"/>
                                      </p:stCondLst>
                                      <p:childTnLst>
                                        <p:set>
                                          <p:cBhvr>
                                            <p:cTn id="64" dur="1" fill="hold">
                                              <p:stCondLst>
                                                <p:cond delay="0"/>
                                              </p:stCondLst>
                                            </p:cTn>
                                            <p:tgtEl>
                                              <p:spTgt spid="770"/>
                                            </p:tgtEl>
                                            <p:attrNameLst>
                                              <p:attrName>style.visibility</p:attrName>
                                            </p:attrNameLst>
                                          </p:cBhvr>
                                          <p:to>
                                            <p:strVal val="visible"/>
                                          </p:to>
                                        </p:set>
                                        <p:animEffect transition="in" filter="fade">
                                          <p:cBhvr>
                                            <p:cTn id="65" dur="500"/>
                                            <p:tgtEl>
                                              <p:spTgt spid="770"/>
                                            </p:tgtEl>
                                          </p:cBhvr>
                                        </p:animEffect>
                                        <p:anim calcmode="lin" valueType="num">
                                          <p:cBhvr>
                                            <p:cTn id="66" dur="500" fill="hold"/>
                                            <p:tgtEl>
                                              <p:spTgt spid="770"/>
                                            </p:tgtEl>
                                            <p:attrNameLst>
                                              <p:attrName>ppt_x</p:attrName>
                                            </p:attrNameLst>
                                          </p:cBhvr>
                                          <p:tavLst>
                                            <p:tav tm="0">
                                              <p:val>
                                                <p:strVal val="#ppt_x"/>
                                              </p:val>
                                            </p:tav>
                                            <p:tav tm="100000">
                                              <p:val>
                                                <p:strVal val="#ppt_x"/>
                                              </p:val>
                                            </p:tav>
                                          </p:tavLst>
                                        </p:anim>
                                        <p:anim calcmode="lin" valueType="num">
                                          <p:cBhvr>
                                            <p:cTn id="67" dur="500" fill="hold"/>
                                            <p:tgtEl>
                                              <p:spTgt spid="770"/>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600"/>
                                      </p:stCondLst>
                                      <p:childTnLst>
                                        <p:set>
                                          <p:cBhvr>
                                            <p:cTn id="69" dur="1" fill="hold">
                                              <p:stCondLst>
                                                <p:cond delay="0"/>
                                              </p:stCondLst>
                                            </p:cTn>
                                            <p:tgtEl>
                                              <p:spTgt spid="775"/>
                                            </p:tgtEl>
                                            <p:attrNameLst>
                                              <p:attrName>style.visibility</p:attrName>
                                            </p:attrNameLst>
                                          </p:cBhvr>
                                          <p:to>
                                            <p:strVal val="visible"/>
                                          </p:to>
                                        </p:set>
                                        <p:animEffect transition="in" filter="fade">
                                          <p:cBhvr>
                                            <p:cTn id="70" dur="500"/>
                                            <p:tgtEl>
                                              <p:spTgt spid="775"/>
                                            </p:tgtEl>
                                          </p:cBhvr>
                                        </p:animEffect>
                                        <p:anim calcmode="lin" valueType="num">
                                          <p:cBhvr>
                                            <p:cTn id="71" dur="500" fill="hold"/>
                                            <p:tgtEl>
                                              <p:spTgt spid="775"/>
                                            </p:tgtEl>
                                            <p:attrNameLst>
                                              <p:attrName>ppt_x</p:attrName>
                                            </p:attrNameLst>
                                          </p:cBhvr>
                                          <p:tavLst>
                                            <p:tav tm="0">
                                              <p:val>
                                                <p:strVal val="#ppt_x"/>
                                              </p:val>
                                            </p:tav>
                                            <p:tav tm="100000">
                                              <p:val>
                                                <p:strVal val="#ppt_x"/>
                                              </p:val>
                                            </p:tav>
                                          </p:tavLst>
                                        </p:anim>
                                        <p:anim calcmode="lin" valueType="num">
                                          <p:cBhvr>
                                            <p:cTn id="72" dur="500" fill="hold"/>
                                            <p:tgtEl>
                                              <p:spTgt spid="7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0" bldLvl="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2"/>
          <p:cNvSpPr txBox="1"/>
          <p:nvPr/>
        </p:nvSpPr>
        <p:spPr>
          <a:xfrm>
            <a:off x="4054403" y="2465777"/>
            <a:ext cx="785347" cy="737235"/>
          </a:xfrm>
          <a:prstGeom prst="rect">
            <a:avLst/>
          </a:prstGeom>
          <a:noFill/>
        </p:spPr>
        <p:txBody>
          <a:bodyPr wrap="square" rtlCol="0">
            <a:spAutoFit/>
          </a:bodyPr>
          <a:lstStyle/>
          <a:p>
            <a:pPr algn="ctr"/>
            <a:r>
              <a:rPr lang="zh-CN" altLang="en-US" sz="2100" b="1" dirty="0">
                <a:solidFill>
                  <a:schemeClr val="accent1"/>
                </a:solidFill>
                <a:latin typeface="微软雅黑" panose="020B0503020204020204" pitchFamily="34" charset="-122"/>
                <a:ea typeface="微软雅黑" panose="020B0503020204020204" pitchFamily="34" charset="-122"/>
              </a:rPr>
              <a:t>需求分析</a:t>
            </a:r>
            <a:endParaRPr lang="zh-CN" altLang="en-US" sz="2100" b="1" dirty="0">
              <a:solidFill>
                <a:schemeClr val="accent1"/>
              </a:solidFill>
              <a:latin typeface="微软雅黑" panose="020B0503020204020204" pitchFamily="34" charset="-122"/>
              <a:ea typeface="微软雅黑" panose="020B0503020204020204" pitchFamily="34" charset="-122"/>
            </a:endParaRPr>
          </a:p>
        </p:txBody>
      </p:sp>
      <p:grpSp>
        <p:nvGrpSpPr>
          <p:cNvPr id="124" name="组合 123"/>
          <p:cNvGrpSpPr/>
          <p:nvPr/>
        </p:nvGrpSpPr>
        <p:grpSpPr>
          <a:xfrm>
            <a:off x="3204580" y="1421764"/>
            <a:ext cx="1129136" cy="973042"/>
            <a:chOff x="3978461" y="2452512"/>
            <a:chExt cx="1505319" cy="1297689"/>
          </a:xfrm>
        </p:grpSpPr>
        <p:sp>
          <p:nvSpPr>
            <p:cNvPr id="6" name="梯形 5"/>
            <p:cNvSpPr/>
            <p:nvPr/>
          </p:nvSpPr>
          <p:spPr>
            <a:xfrm>
              <a:off x="4344623" y="3523139"/>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 name="六边形 2"/>
            <p:cNvSpPr/>
            <p:nvPr/>
          </p:nvSpPr>
          <p:spPr>
            <a:xfrm>
              <a:off x="3978461" y="2452512"/>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 name="任意多边形 3"/>
            <p:cNvSpPr/>
            <p:nvPr/>
          </p:nvSpPr>
          <p:spPr>
            <a:xfrm>
              <a:off x="4051993" y="2515056"/>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7" name="梯形 71"/>
            <p:cNvSpPr/>
            <p:nvPr/>
          </p:nvSpPr>
          <p:spPr>
            <a:xfrm rot="14580000" flipH="1">
              <a:off x="4859296" y="2760492"/>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8" name="任意多边形 7"/>
            <p:cNvSpPr/>
            <p:nvPr/>
          </p:nvSpPr>
          <p:spPr>
            <a:xfrm>
              <a:off x="4052375" y="2519273"/>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9" name="梯形 8"/>
            <p:cNvSpPr/>
            <p:nvPr/>
          </p:nvSpPr>
          <p:spPr>
            <a:xfrm flipV="1">
              <a:off x="4344623" y="2515055"/>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63" name="组合 62"/>
          <p:cNvGrpSpPr/>
          <p:nvPr/>
        </p:nvGrpSpPr>
        <p:grpSpPr>
          <a:xfrm>
            <a:off x="3391933" y="1592020"/>
            <a:ext cx="758324" cy="632528"/>
            <a:chOff x="4228234" y="2679573"/>
            <a:chExt cx="1010966" cy="843565"/>
          </a:xfrm>
        </p:grpSpPr>
        <p:sp>
          <p:nvSpPr>
            <p:cNvPr id="5" name="六边形 4"/>
            <p:cNvSpPr/>
            <p:nvPr/>
          </p:nvSpPr>
          <p:spPr>
            <a:xfrm>
              <a:off x="4241852" y="2679573"/>
              <a:ext cx="978537" cy="843565"/>
            </a:xfrm>
            <a:prstGeom prst="hexagon">
              <a:avLst/>
            </a:prstGeom>
            <a:solidFill>
              <a:schemeClr val="accent1"/>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51" name="文本框 1"/>
            <p:cNvSpPr txBox="1"/>
            <p:nvPr/>
          </p:nvSpPr>
          <p:spPr>
            <a:xfrm>
              <a:off x="4228234" y="2842334"/>
              <a:ext cx="1010966" cy="552154"/>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N</a:t>
              </a:r>
              <a:endParaRPr lang="en-US" altLang="zh-CN" sz="2100" dirty="0">
                <a:solidFill>
                  <a:prstClr val="white"/>
                </a:solidFill>
                <a:latin typeface="Impact" panose="020B0806030902050204" pitchFamily="34" charset="0"/>
                <a:ea typeface="时尚中黑简体" panose="01010104010101010101" pitchFamily="2" charset="-122"/>
              </a:endParaRPr>
            </a:p>
          </p:txBody>
        </p:sp>
      </p:grpSp>
      <p:grpSp>
        <p:nvGrpSpPr>
          <p:cNvPr id="125" name="组合 124"/>
          <p:cNvGrpSpPr/>
          <p:nvPr/>
        </p:nvGrpSpPr>
        <p:grpSpPr>
          <a:xfrm>
            <a:off x="2942325" y="2595113"/>
            <a:ext cx="1129136" cy="973042"/>
            <a:chOff x="3978461" y="3747190"/>
            <a:chExt cx="1505319" cy="1297689"/>
          </a:xfrm>
        </p:grpSpPr>
        <p:sp>
          <p:nvSpPr>
            <p:cNvPr id="22" name="梯形 21"/>
            <p:cNvSpPr/>
            <p:nvPr/>
          </p:nvSpPr>
          <p:spPr>
            <a:xfrm>
              <a:off x="4344623" y="4817817"/>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5" name="梯形 24"/>
            <p:cNvSpPr/>
            <p:nvPr/>
          </p:nvSpPr>
          <p:spPr>
            <a:xfrm flipV="1">
              <a:off x="4344623" y="3809733"/>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9" name="六边形 18"/>
            <p:cNvSpPr/>
            <p:nvPr/>
          </p:nvSpPr>
          <p:spPr>
            <a:xfrm>
              <a:off x="3978461" y="3747190"/>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0" name="任意多边形 19"/>
            <p:cNvSpPr/>
            <p:nvPr/>
          </p:nvSpPr>
          <p:spPr>
            <a:xfrm>
              <a:off x="4051993" y="3809734"/>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23" name="梯形 71"/>
            <p:cNvSpPr/>
            <p:nvPr/>
          </p:nvSpPr>
          <p:spPr>
            <a:xfrm rot="14580000" flipH="1">
              <a:off x="4859296" y="4055170"/>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4" name="任意多边形 23"/>
            <p:cNvSpPr/>
            <p:nvPr/>
          </p:nvSpPr>
          <p:spPr>
            <a:xfrm>
              <a:off x="4052375" y="3813951"/>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grpSp>
      <p:grpSp>
        <p:nvGrpSpPr>
          <p:cNvPr id="110" name="组合 109"/>
          <p:cNvGrpSpPr/>
          <p:nvPr/>
        </p:nvGrpSpPr>
        <p:grpSpPr>
          <a:xfrm>
            <a:off x="3129678" y="2765368"/>
            <a:ext cx="758324" cy="632528"/>
            <a:chOff x="4228234" y="3974251"/>
            <a:chExt cx="1010966" cy="843565"/>
          </a:xfrm>
        </p:grpSpPr>
        <p:sp>
          <p:nvSpPr>
            <p:cNvPr id="21" name="六边形 20"/>
            <p:cNvSpPr/>
            <p:nvPr/>
          </p:nvSpPr>
          <p:spPr>
            <a:xfrm>
              <a:off x="4241852" y="3974251"/>
              <a:ext cx="978537" cy="843565"/>
            </a:xfrm>
            <a:prstGeom prst="hexagon">
              <a:avLst/>
            </a:prstGeom>
            <a:solidFill>
              <a:schemeClr val="accent2"/>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52" name="文本框 26"/>
            <p:cNvSpPr txBox="1"/>
            <p:nvPr/>
          </p:nvSpPr>
          <p:spPr>
            <a:xfrm>
              <a:off x="4228234" y="4118520"/>
              <a:ext cx="1010966" cy="552154"/>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A</a:t>
              </a:r>
              <a:endParaRPr lang="en-US" altLang="zh-CN" sz="2100" dirty="0">
                <a:solidFill>
                  <a:prstClr val="white"/>
                </a:solidFill>
                <a:latin typeface="Impact" panose="020B0806030902050204" pitchFamily="34" charset="0"/>
                <a:ea typeface="时尚中黑简体" panose="01010104010101010101" pitchFamily="2" charset="-122"/>
              </a:endParaRPr>
            </a:p>
          </p:txBody>
        </p:sp>
      </p:grpSp>
      <p:grpSp>
        <p:nvGrpSpPr>
          <p:cNvPr id="128" name="组合 127"/>
          <p:cNvGrpSpPr/>
          <p:nvPr/>
        </p:nvGrpSpPr>
        <p:grpSpPr>
          <a:xfrm>
            <a:off x="4625320" y="1543684"/>
            <a:ext cx="1129136" cy="973042"/>
            <a:chOff x="6350839" y="2452512"/>
            <a:chExt cx="1505319" cy="1297689"/>
          </a:xfrm>
        </p:grpSpPr>
        <p:sp>
          <p:nvSpPr>
            <p:cNvPr id="30" name="梯形 29"/>
            <p:cNvSpPr/>
            <p:nvPr/>
          </p:nvSpPr>
          <p:spPr>
            <a:xfrm>
              <a:off x="6717001" y="3523139"/>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3" name="梯形 32"/>
            <p:cNvSpPr/>
            <p:nvPr/>
          </p:nvSpPr>
          <p:spPr>
            <a:xfrm flipV="1">
              <a:off x="6717001" y="2515055"/>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7" name="六边形 26"/>
            <p:cNvSpPr/>
            <p:nvPr/>
          </p:nvSpPr>
          <p:spPr>
            <a:xfrm>
              <a:off x="6350839" y="2452512"/>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28" name="任意多边形 27"/>
            <p:cNvSpPr/>
            <p:nvPr/>
          </p:nvSpPr>
          <p:spPr>
            <a:xfrm>
              <a:off x="6424371" y="2515056"/>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31" name="梯形 71"/>
            <p:cNvSpPr/>
            <p:nvPr/>
          </p:nvSpPr>
          <p:spPr>
            <a:xfrm rot="14580000" flipH="1">
              <a:off x="7231674" y="2760492"/>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2" name="任意多边形 31"/>
            <p:cNvSpPr/>
            <p:nvPr/>
          </p:nvSpPr>
          <p:spPr>
            <a:xfrm>
              <a:off x="6424753" y="2519273"/>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grpSp>
      <p:grpSp>
        <p:nvGrpSpPr>
          <p:cNvPr id="98" name="组合 97"/>
          <p:cNvGrpSpPr/>
          <p:nvPr/>
        </p:nvGrpSpPr>
        <p:grpSpPr>
          <a:xfrm>
            <a:off x="4802391" y="1713940"/>
            <a:ext cx="758324" cy="632528"/>
            <a:chOff x="6586905" y="2679573"/>
            <a:chExt cx="1010966" cy="843565"/>
          </a:xfrm>
        </p:grpSpPr>
        <p:sp>
          <p:nvSpPr>
            <p:cNvPr id="29" name="六边形 28"/>
            <p:cNvSpPr/>
            <p:nvPr/>
          </p:nvSpPr>
          <p:spPr>
            <a:xfrm>
              <a:off x="6614230" y="2679573"/>
              <a:ext cx="978537" cy="843565"/>
            </a:xfrm>
            <a:prstGeom prst="hexagon">
              <a:avLst/>
            </a:prstGeom>
            <a:solidFill>
              <a:schemeClr val="accent3"/>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53" name="文本框 47"/>
            <p:cNvSpPr txBox="1"/>
            <p:nvPr/>
          </p:nvSpPr>
          <p:spPr>
            <a:xfrm>
              <a:off x="6586905" y="2842334"/>
              <a:ext cx="1010966" cy="552154"/>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D</a:t>
              </a:r>
              <a:endParaRPr lang="en-US" altLang="zh-CN" sz="2100" dirty="0">
                <a:solidFill>
                  <a:prstClr val="white"/>
                </a:solidFill>
                <a:latin typeface="Impact" panose="020B0806030902050204" pitchFamily="34" charset="0"/>
                <a:ea typeface="时尚中黑简体" panose="01010104010101010101" pitchFamily="2" charset="-122"/>
              </a:endParaRPr>
            </a:p>
          </p:txBody>
        </p:sp>
      </p:grpSp>
      <p:grpSp>
        <p:nvGrpSpPr>
          <p:cNvPr id="127" name="组合 126"/>
          <p:cNvGrpSpPr/>
          <p:nvPr/>
        </p:nvGrpSpPr>
        <p:grpSpPr>
          <a:xfrm>
            <a:off x="4951075" y="2765293"/>
            <a:ext cx="1129136" cy="973042"/>
            <a:chOff x="6350839" y="3747190"/>
            <a:chExt cx="1505319" cy="1297689"/>
          </a:xfrm>
        </p:grpSpPr>
        <p:sp>
          <p:nvSpPr>
            <p:cNvPr id="46" name="梯形 45"/>
            <p:cNvSpPr/>
            <p:nvPr/>
          </p:nvSpPr>
          <p:spPr>
            <a:xfrm>
              <a:off x="6717001" y="4817817"/>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9" name="梯形 48"/>
            <p:cNvSpPr/>
            <p:nvPr/>
          </p:nvSpPr>
          <p:spPr>
            <a:xfrm flipV="1">
              <a:off x="6717001" y="3809733"/>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3" name="六边形 42"/>
            <p:cNvSpPr/>
            <p:nvPr/>
          </p:nvSpPr>
          <p:spPr>
            <a:xfrm>
              <a:off x="6350839" y="3747190"/>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4" name="任意多边形 43"/>
            <p:cNvSpPr/>
            <p:nvPr/>
          </p:nvSpPr>
          <p:spPr>
            <a:xfrm>
              <a:off x="6424371" y="3809734"/>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47" name="梯形 71"/>
            <p:cNvSpPr/>
            <p:nvPr/>
          </p:nvSpPr>
          <p:spPr>
            <a:xfrm rot="14580000" flipH="1">
              <a:off x="7231674" y="4055170"/>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8" name="任意多边形 47"/>
            <p:cNvSpPr/>
            <p:nvPr/>
          </p:nvSpPr>
          <p:spPr>
            <a:xfrm>
              <a:off x="6424753" y="3813951"/>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grpSp>
      <p:grpSp>
        <p:nvGrpSpPr>
          <p:cNvPr id="114" name="组合 113"/>
          <p:cNvGrpSpPr/>
          <p:nvPr/>
        </p:nvGrpSpPr>
        <p:grpSpPr>
          <a:xfrm>
            <a:off x="5128146" y="2935548"/>
            <a:ext cx="758324" cy="632528"/>
            <a:chOff x="6586905" y="3974251"/>
            <a:chExt cx="1010966" cy="843565"/>
          </a:xfrm>
        </p:grpSpPr>
        <p:sp>
          <p:nvSpPr>
            <p:cNvPr id="45" name="六边形 44"/>
            <p:cNvSpPr/>
            <p:nvPr/>
          </p:nvSpPr>
          <p:spPr>
            <a:xfrm>
              <a:off x="6614230" y="3974251"/>
              <a:ext cx="978537" cy="843565"/>
            </a:xfrm>
            <a:prstGeom prst="hexagon">
              <a:avLst/>
            </a:prstGeom>
            <a:solidFill>
              <a:schemeClr val="accent4"/>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54" name="文本框 50"/>
            <p:cNvSpPr txBox="1"/>
            <p:nvPr/>
          </p:nvSpPr>
          <p:spPr>
            <a:xfrm>
              <a:off x="6586905" y="4118520"/>
              <a:ext cx="1010966" cy="552154"/>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C</a:t>
              </a:r>
              <a:endParaRPr lang="en-US" altLang="zh-CN" sz="2100" dirty="0">
                <a:solidFill>
                  <a:prstClr val="white"/>
                </a:solidFill>
                <a:latin typeface="Impact" panose="020B0806030902050204" pitchFamily="34" charset="0"/>
                <a:ea typeface="时尚中黑简体" panose="01010104010101010101" pitchFamily="2" charset="-122"/>
              </a:endParaRPr>
            </a:p>
          </p:txBody>
        </p:sp>
      </p:grpSp>
      <p:grpSp>
        <p:nvGrpSpPr>
          <p:cNvPr id="126" name="组合 125"/>
          <p:cNvGrpSpPr/>
          <p:nvPr/>
        </p:nvGrpSpPr>
        <p:grpSpPr>
          <a:xfrm>
            <a:off x="3967956" y="3443931"/>
            <a:ext cx="1129136" cy="973042"/>
            <a:chOff x="5164627" y="4382948"/>
            <a:chExt cx="1505319" cy="1297689"/>
          </a:xfrm>
        </p:grpSpPr>
        <p:sp>
          <p:nvSpPr>
            <p:cNvPr id="38" name="梯形 37"/>
            <p:cNvSpPr/>
            <p:nvPr/>
          </p:nvSpPr>
          <p:spPr>
            <a:xfrm>
              <a:off x="5530789" y="5453575"/>
              <a:ext cx="773977" cy="164519"/>
            </a:xfrm>
            <a:prstGeom prst="trapezoid">
              <a:avLst>
                <a:gd name="adj" fmla="val 66343"/>
              </a:avLst>
            </a:prstGeom>
            <a:gradFill>
              <a:gsLst>
                <a:gs pos="0">
                  <a:srgbClr val="E6E6E6"/>
                </a:gs>
                <a:gs pos="100000">
                  <a:srgbClr val="F7F7F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1" name="梯形 40"/>
            <p:cNvSpPr/>
            <p:nvPr/>
          </p:nvSpPr>
          <p:spPr>
            <a:xfrm flipV="1">
              <a:off x="5530789" y="4445491"/>
              <a:ext cx="773977" cy="164519"/>
            </a:xfrm>
            <a:prstGeom prst="trapezoid">
              <a:avLst>
                <a:gd name="adj" fmla="val 66343"/>
              </a:avLst>
            </a:prstGeom>
            <a:gradFill>
              <a:gsLst>
                <a:gs pos="100000">
                  <a:srgbClr val="DFDFDF"/>
                </a:gs>
                <a:gs pos="0">
                  <a:srgbClr val="B4B4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5" name="六边形 34"/>
            <p:cNvSpPr/>
            <p:nvPr/>
          </p:nvSpPr>
          <p:spPr>
            <a:xfrm>
              <a:off x="5164627" y="4382948"/>
              <a:ext cx="1505319" cy="1297689"/>
            </a:xfrm>
            <a:prstGeom prst="hexagon">
              <a:avLst/>
            </a:prstGeom>
            <a:gradFill flip="none" rotWithShape="1">
              <a:gsLst>
                <a:gs pos="61000">
                  <a:srgbClr val="F6F6F6"/>
                </a:gs>
                <a:gs pos="37000">
                  <a:srgbClr val="E0E0E0"/>
                </a:gs>
                <a:gs pos="17000">
                  <a:srgbClr val="DEDEDE"/>
                </a:gs>
                <a:gs pos="100000">
                  <a:schemeClr val="bg1"/>
                </a:gs>
              </a:gsLst>
              <a:lin ang="13500000" scaled="1"/>
              <a:tileRect/>
            </a:gradFill>
            <a:ln w="19050">
              <a:noFill/>
            </a:ln>
            <a:effectLst>
              <a:outerShdw blurRad="381000" dist="127000" dir="2400000" algn="tl" rotWithShape="0">
                <a:srgbClr val="696969">
                  <a:alpha val="4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36" name="任意多边形 35"/>
            <p:cNvSpPr/>
            <p:nvPr/>
          </p:nvSpPr>
          <p:spPr>
            <a:xfrm>
              <a:off x="5238159" y="4445492"/>
              <a:ext cx="1360218" cy="1172601"/>
            </a:xfrm>
            <a:custGeom>
              <a:avLst/>
              <a:gdLst>
                <a:gd name="connsiteX0" fmla="*/ 407876 w 1381020"/>
                <a:gd name="connsiteY0" fmla="*/ 167033 h 1190534"/>
                <a:gd name="connsiteX1" fmla="*/ 193759 w 1381020"/>
                <a:gd name="connsiteY1" fmla="*/ 595266 h 1190534"/>
                <a:gd name="connsiteX2" fmla="*/ 407876 w 1381020"/>
                <a:gd name="connsiteY2" fmla="*/ 1023499 h 1190534"/>
                <a:gd name="connsiteX3" fmla="*/ 973145 w 1381020"/>
                <a:gd name="connsiteY3" fmla="*/ 1023499 h 1190534"/>
                <a:gd name="connsiteX4" fmla="*/ 1187261 w 1381020"/>
                <a:gd name="connsiteY4" fmla="*/ 595266 h 1190534"/>
                <a:gd name="connsiteX5" fmla="*/ 973145 w 1381020"/>
                <a:gd name="connsiteY5" fmla="*/ 167033 h 1190534"/>
                <a:gd name="connsiteX6" fmla="*/ 297634 w 1381020"/>
                <a:gd name="connsiteY6" fmla="*/ 0 h 1190534"/>
                <a:gd name="connsiteX7" fmla="*/ 1083387 w 1381020"/>
                <a:gd name="connsiteY7" fmla="*/ 0 h 1190534"/>
                <a:gd name="connsiteX8" fmla="*/ 1381020 w 1381020"/>
                <a:gd name="connsiteY8" fmla="*/ 595267 h 1190534"/>
                <a:gd name="connsiteX9" fmla="*/ 1083387 w 1381020"/>
                <a:gd name="connsiteY9" fmla="*/ 1190534 h 1190534"/>
                <a:gd name="connsiteX10" fmla="*/ 297634 w 1381020"/>
                <a:gd name="connsiteY10" fmla="*/ 1190534 h 1190534"/>
                <a:gd name="connsiteX11" fmla="*/ 0 w 1381020"/>
                <a:gd name="connsiteY11" fmla="*/ 595267 h 119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1020" h="1190534">
                  <a:moveTo>
                    <a:pt x="407876" y="167033"/>
                  </a:moveTo>
                  <a:lnTo>
                    <a:pt x="193759" y="595266"/>
                  </a:lnTo>
                  <a:lnTo>
                    <a:pt x="407876" y="1023499"/>
                  </a:lnTo>
                  <a:lnTo>
                    <a:pt x="973145" y="1023499"/>
                  </a:lnTo>
                  <a:lnTo>
                    <a:pt x="1187261" y="595266"/>
                  </a:lnTo>
                  <a:lnTo>
                    <a:pt x="973145" y="167033"/>
                  </a:lnTo>
                  <a:close/>
                  <a:moveTo>
                    <a:pt x="297634" y="0"/>
                  </a:moveTo>
                  <a:lnTo>
                    <a:pt x="1083387" y="0"/>
                  </a:lnTo>
                  <a:lnTo>
                    <a:pt x="1381020" y="595267"/>
                  </a:lnTo>
                  <a:lnTo>
                    <a:pt x="1083387" y="1190534"/>
                  </a:lnTo>
                  <a:lnTo>
                    <a:pt x="297634" y="1190534"/>
                  </a:lnTo>
                  <a:lnTo>
                    <a:pt x="0" y="595267"/>
                  </a:lnTo>
                  <a:close/>
                </a:path>
              </a:pathLst>
            </a:custGeom>
            <a:gradFill>
              <a:gsLst>
                <a:gs pos="57000">
                  <a:srgbClr val="F5F5F5"/>
                </a:gs>
                <a:gs pos="32000">
                  <a:srgbClr val="DEDEDE"/>
                </a:gs>
                <a:gs pos="0">
                  <a:srgbClr val="CBCBCB"/>
                </a:gs>
                <a:gs pos="100000">
                  <a:schemeClr val="bg1"/>
                </a:gs>
              </a:gsLst>
              <a:lin ang="2700000" scaled="1"/>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sp>
          <p:nvSpPr>
            <p:cNvPr id="39" name="梯形 71"/>
            <p:cNvSpPr/>
            <p:nvPr/>
          </p:nvSpPr>
          <p:spPr>
            <a:xfrm rot="14580000" flipH="1">
              <a:off x="6045462" y="4690928"/>
              <a:ext cx="656958" cy="169043"/>
            </a:xfrm>
            <a:custGeom>
              <a:avLst/>
              <a:gdLst>
                <a:gd name="connsiteX0" fmla="*/ 0 w 667005"/>
                <a:gd name="connsiteY0" fmla="*/ 171628 h 171628"/>
                <a:gd name="connsiteX1" fmla="*/ 85140 w 667005"/>
                <a:gd name="connsiteY1" fmla="*/ 0 h 171628"/>
                <a:gd name="connsiteX2" fmla="*/ 581865 w 667005"/>
                <a:gd name="connsiteY2" fmla="*/ 0 h 171628"/>
                <a:gd name="connsiteX3" fmla="*/ 667005 w 667005"/>
                <a:gd name="connsiteY3" fmla="*/ 171628 h 171628"/>
                <a:gd name="connsiteX4" fmla="*/ 0 w 667005"/>
                <a:gd name="connsiteY4" fmla="*/ 171628 h 171628"/>
                <a:gd name="connsiteX0-1" fmla="*/ 0 w 667005"/>
                <a:gd name="connsiteY0-2" fmla="*/ 171737 h 171737"/>
                <a:gd name="connsiteX1-3" fmla="*/ 99339 w 667005"/>
                <a:gd name="connsiteY1-4" fmla="*/ 0 h 171737"/>
                <a:gd name="connsiteX2-5" fmla="*/ 581865 w 667005"/>
                <a:gd name="connsiteY2-6" fmla="*/ 109 h 171737"/>
                <a:gd name="connsiteX3-7" fmla="*/ 667005 w 667005"/>
                <a:gd name="connsiteY3-8" fmla="*/ 171737 h 171737"/>
                <a:gd name="connsiteX4-9" fmla="*/ 0 w 667005"/>
                <a:gd name="connsiteY4-10" fmla="*/ 171737 h 171737"/>
                <a:gd name="connsiteX0-11" fmla="*/ 0 w 667005"/>
                <a:gd name="connsiteY0-12" fmla="*/ 171628 h 171628"/>
                <a:gd name="connsiteX1-13" fmla="*/ 140601 w 667005"/>
                <a:gd name="connsiteY1-14" fmla="*/ 10938 h 171628"/>
                <a:gd name="connsiteX2-15" fmla="*/ 581865 w 667005"/>
                <a:gd name="connsiteY2-16" fmla="*/ 0 h 171628"/>
                <a:gd name="connsiteX3-17" fmla="*/ 667005 w 667005"/>
                <a:gd name="connsiteY3-18" fmla="*/ 171628 h 171628"/>
                <a:gd name="connsiteX4-19" fmla="*/ 0 w 667005"/>
                <a:gd name="connsiteY4-20" fmla="*/ 171628 h 171628"/>
                <a:gd name="connsiteX0-21" fmla="*/ 0 w 667005"/>
                <a:gd name="connsiteY0-22" fmla="*/ 171628 h 171628"/>
                <a:gd name="connsiteX1-23" fmla="*/ 103609 w 667005"/>
                <a:gd name="connsiteY1-24" fmla="*/ 1280 h 171628"/>
                <a:gd name="connsiteX2-25" fmla="*/ 581865 w 667005"/>
                <a:gd name="connsiteY2-26" fmla="*/ 0 h 171628"/>
                <a:gd name="connsiteX3-27" fmla="*/ 667005 w 667005"/>
                <a:gd name="connsiteY3-28" fmla="*/ 171628 h 171628"/>
                <a:gd name="connsiteX4-29" fmla="*/ 0 w 667005"/>
                <a:gd name="connsiteY4-30" fmla="*/ 171628 h 1716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7005" h="171628">
                  <a:moveTo>
                    <a:pt x="0" y="171628"/>
                  </a:moveTo>
                  <a:lnTo>
                    <a:pt x="103609" y="1280"/>
                  </a:lnTo>
                  <a:lnTo>
                    <a:pt x="581865" y="0"/>
                  </a:lnTo>
                  <a:lnTo>
                    <a:pt x="667005" y="171628"/>
                  </a:lnTo>
                  <a:lnTo>
                    <a:pt x="0" y="171628"/>
                  </a:lnTo>
                  <a:close/>
                </a:path>
              </a:pathLst>
            </a:custGeom>
            <a:gradFill>
              <a:gsLst>
                <a:gs pos="0">
                  <a:srgbClr val="DEDEDE"/>
                </a:gs>
                <a:gs pos="100000">
                  <a:srgbClr val="F4F4F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40" name="任意多边形 39"/>
            <p:cNvSpPr/>
            <p:nvPr/>
          </p:nvSpPr>
          <p:spPr>
            <a:xfrm>
              <a:off x="5238541" y="4449709"/>
              <a:ext cx="406992" cy="586301"/>
            </a:xfrm>
            <a:custGeom>
              <a:avLst/>
              <a:gdLst>
                <a:gd name="connsiteX0" fmla="*/ 297634 w 413216"/>
                <a:gd name="connsiteY0" fmla="*/ 0 h 595267"/>
                <a:gd name="connsiteX1" fmla="*/ 302996 w 413216"/>
                <a:gd name="connsiteY1" fmla="*/ 0 h 595267"/>
                <a:gd name="connsiteX2" fmla="*/ 413216 w 413216"/>
                <a:gd name="connsiteY2" fmla="*/ 167033 h 595267"/>
                <a:gd name="connsiteX3" fmla="*/ 407876 w 413216"/>
                <a:gd name="connsiteY3" fmla="*/ 167033 h 595267"/>
                <a:gd name="connsiteX4" fmla="*/ 193759 w 413216"/>
                <a:gd name="connsiteY4" fmla="*/ 595266 h 595267"/>
                <a:gd name="connsiteX5" fmla="*/ 193760 w 413216"/>
                <a:gd name="connsiteY5" fmla="*/ 595267 h 595267"/>
                <a:gd name="connsiteX6" fmla="*/ 0 w 413216"/>
                <a:gd name="connsiteY6" fmla="*/ 595267 h 59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16" h="595267">
                  <a:moveTo>
                    <a:pt x="297634" y="0"/>
                  </a:moveTo>
                  <a:lnTo>
                    <a:pt x="302996" y="0"/>
                  </a:lnTo>
                  <a:lnTo>
                    <a:pt x="413216" y="167033"/>
                  </a:lnTo>
                  <a:lnTo>
                    <a:pt x="407876" y="167033"/>
                  </a:lnTo>
                  <a:lnTo>
                    <a:pt x="193759" y="595266"/>
                  </a:lnTo>
                  <a:lnTo>
                    <a:pt x="193760" y="595267"/>
                  </a:lnTo>
                  <a:lnTo>
                    <a:pt x="0" y="595267"/>
                  </a:lnTo>
                  <a:close/>
                </a:path>
              </a:pathLst>
            </a:custGeom>
            <a:gradFill>
              <a:gsLst>
                <a:gs pos="100000">
                  <a:srgbClr val="DFDFDF"/>
                </a:gs>
                <a:gs pos="0">
                  <a:srgbClr val="B4B4B4"/>
                </a:gs>
              </a:gsLst>
              <a:lin ang="2700000" scaled="0"/>
            </a:gra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solidFill>
                  <a:prstClr val="white"/>
                </a:solidFill>
              </a:endParaRPr>
            </a:p>
          </p:txBody>
        </p:sp>
      </p:grpSp>
      <p:grpSp>
        <p:nvGrpSpPr>
          <p:cNvPr id="112" name="组合 111"/>
          <p:cNvGrpSpPr/>
          <p:nvPr/>
        </p:nvGrpSpPr>
        <p:grpSpPr>
          <a:xfrm>
            <a:off x="4139037" y="3614186"/>
            <a:ext cx="760486" cy="632528"/>
            <a:chOff x="5392706" y="4610009"/>
            <a:chExt cx="1013849" cy="843565"/>
          </a:xfrm>
        </p:grpSpPr>
        <p:sp>
          <p:nvSpPr>
            <p:cNvPr id="37" name="六边形 36"/>
            <p:cNvSpPr/>
            <p:nvPr/>
          </p:nvSpPr>
          <p:spPr>
            <a:xfrm>
              <a:off x="5428018" y="4610009"/>
              <a:ext cx="978537" cy="843565"/>
            </a:xfrm>
            <a:prstGeom prst="hexagon">
              <a:avLst/>
            </a:prstGeom>
            <a:solidFill>
              <a:schemeClr val="accent3"/>
            </a:solidFill>
            <a:ln w="19050">
              <a:noFill/>
            </a:ln>
            <a:effectLst>
              <a:innerShdw blurRad="76200" dist="63500" dir="13500000">
                <a:prstClr val="black">
                  <a:alpha val="46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55" name="文本框 52"/>
            <p:cNvSpPr txBox="1"/>
            <p:nvPr/>
          </p:nvSpPr>
          <p:spPr>
            <a:xfrm>
              <a:off x="5392706" y="4771239"/>
              <a:ext cx="1010965" cy="552154"/>
            </a:xfrm>
            <a:prstGeom prst="rect">
              <a:avLst/>
            </a:prstGeom>
            <a:noFill/>
          </p:spPr>
          <p:txBody>
            <a:bodyPr wrap="square" rtlCol="0">
              <a:spAutoFit/>
            </a:bodyPr>
            <a:lstStyle/>
            <a:p>
              <a:pPr algn="ctr"/>
              <a:r>
                <a:rPr lang="en-US" altLang="zh-CN" sz="2100" dirty="0">
                  <a:solidFill>
                    <a:prstClr val="white"/>
                  </a:solidFill>
                  <a:latin typeface="Impact" panose="020B0806030902050204" pitchFamily="34" charset="0"/>
                  <a:ea typeface="时尚中黑简体" panose="01010104010101010101" pitchFamily="2" charset="-122"/>
                </a:rPr>
                <a:t>B</a:t>
              </a:r>
              <a:endParaRPr lang="en-US" altLang="zh-CN" sz="2100" dirty="0">
                <a:solidFill>
                  <a:prstClr val="white"/>
                </a:solidFill>
                <a:latin typeface="Impact" panose="020B0806030902050204" pitchFamily="34" charset="0"/>
                <a:ea typeface="时尚中黑简体" panose="01010104010101010101" pitchFamily="2" charset="-122"/>
              </a:endParaRPr>
            </a:p>
          </p:txBody>
        </p:sp>
      </p:grpSp>
      <p:grpSp>
        <p:nvGrpSpPr>
          <p:cNvPr id="59" name="组合 58"/>
          <p:cNvGrpSpPr/>
          <p:nvPr/>
        </p:nvGrpSpPr>
        <p:grpSpPr>
          <a:xfrm flipV="1">
            <a:off x="5653405" y="1758950"/>
            <a:ext cx="1322705" cy="76835"/>
            <a:chOff x="5415884" y="5002052"/>
            <a:chExt cx="2972305" cy="359338"/>
          </a:xfrm>
        </p:grpSpPr>
        <p:sp>
          <p:nvSpPr>
            <p:cNvPr id="60" name="任意多边形 59"/>
            <p:cNvSpPr/>
            <p:nvPr/>
          </p:nvSpPr>
          <p:spPr>
            <a:xfrm flipH="1">
              <a:off x="5487706" y="5063233"/>
              <a:ext cx="2900483"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61" name="椭圆 60"/>
            <p:cNvSpPr/>
            <p:nvPr/>
          </p:nvSpPr>
          <p:spPr>
            <a:xfrm flipH="1">
              <a:off x="5415884" y="5002052"/>
              <a:ext cx="118316" cy="12254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64" name="组合 63"/>
          <p:cNvGrpSpPr/>
          <p:nvPr/>
        </p:nvGrpSpPr>
        <p:grpSpPr>
          <a:xfrm>
            <a:off x="5821680" y="2672715"/>
            <a:ext cx="1872615" cy="227330"/>
            <a:chOff x="5415884" y="5002052"/>
            <a:chExt cx="1633441" cy="359338"/>
          </a:xfrm>
        </p:grpSpPr>
        <p:sp>
          <p:nvSpPr>
            <p:cNvPr id="65" name="任意多边形 64"/>
            <p:cNvSpPr/>
            <p:nvPr/>
          </p:nvSpPr>
          <p:spPr>
            <a:xfrm flipH="1">
              <a:off x="5487704" y="5063233"/>
              <a:ext cx="156162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66" name="椭圆 65"/>
            <p:cNvSpPr/>
            <p:nvPr/>
          </p:nvSpPr>
          <p:spPr>
            <a:xfrm flipH="1">
              <a:off x="5415884" y="5002052"/>
              <a:ext cx="118316" cy="12254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69" name="组合 68"/>
          <p:cNvGrpSpPr/>
          <p:nvPr/>
        </p:nvGrpSpPr>
        <p:grpSpPr>
          <a:xfrm>
            <a:off x="4986020" y="4004945"/>
            <a:ext cx="1158875" cy="364490"/>
            <a:chOff x="5415884" y="5002052"/>
            <a:chExt cx="1633441" cy="359338"/>
          </a:xfrm>
        </p:grpSpPr>
        <p:sp>
          <p:nvSpPr>
            <p:cNvPr id="70" name="任意多边形 69"/>
            <p:cNvSpPr/>
            <p:nvPr/>
          </p:nvSpPr>
          <p:spPr>
            <a:xfrm flipH="1">
              <a:off x="5487704" y="5063233"/>
              <a:ext cx="1561621"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71" name="椭圆 70"/>
            <p:cNvSpPr/>
            <p:nvPr/>
          </p:nvSpPr>
          <p:spPr>
            <a:xfrm flipH="1">
              <a:off x="5415884" y="5002052"/>
              <a:ext cx="118316" cy="12254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94" name="组合 93"/>
          <p:cNvGrpSpPr/>
          <p:nvPr/>
        </p:nvGrpSpPr>
        <p:grpSpPr>
          <a:xfrm flipH="1" flipV="1">
            <a:off x="2150745" y="3615690"/>
            <a:ext cx="1332230" cy="76200"/>
            <a:chOff x="5415884" y="5007622"/>
            <a:chExt cx="1648950" cy="353770"/>
          </a:xfrm>
        </p:grpSpPr>
        <p:sp>
          <p:nvSpPr>
            <p:cNvPr id="95" name="任意多边形 94"/>
            <p:cNvSpPr/>
            <p:nvPr/>
          </p:nvSpPr>
          <p:spPr>
            <a:xfrm flipH="1">
              <a:off x="5521870" y="5063235"/>
              <a:ext cx="1542964"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96" name="椭圆 95"/>
            <p:cNvSpPr/>
            <p:nvPr/>
          </p:nvSpPr>
          <p:spPr>
            <a:xfrm flipH="1">
              <a:off x="5415884" y="5007622"/>
              <a:ext cx="118316" cy="11140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99" name="组合 98"/>
          <p:cNvGrpSpPr/>
          <p:nvPr/>
        </p:nvGrpSpPr>
        <p:grpSpPr>
          <a:xfrm flipH="1" flipV="1">
            <a:off x="2290752" y="2070078"/>
            <a:ext cx="1082327" cy="265266"/>
            <a:chOff x="5415884" y="5007622"/>
            <a:chExt cx="1648950" cy="353770"/>
          </a:xfrm>
        </p:grpSpPr>
        <p:sp>
          <p:nvSpPr>
            <p:cNvPr id="100" name="任意多边形 99"/>
            <p:cNvSpPr/>
            <p:nvPr/>
          </p:nvSpPr>
          <p:spPr>
            <a:xfrm flipH="1">
              <a:off x="5521870" y="5063235"/>
              <a:ext cx="1542964" cy="298157"/>
            </a:xfrm>
            <a:custGeom>
              <a:avLst/>
              <a:gdLst>
                <a:gd name="connsiteX0" fmla="*/ 1054100 w 1054100"/>
                <a:gd name="connsiteY0" fmla="*/ 0 h 488950"/>
                <a:gd name="connsiteX1" fmla="*/ 0 w 1054100"/>
                <a:gd name="connsiteY1" fmla="*/ 0 h 488950"/>
                <a:gd name="connsiteX2" fmla="*/ 0 w 1054100"/>
                <a:gd name="connsiteY2" fmla="*/ 488950 h 488950"/>
              </a:gdLst>
              <a:ahLst/>
              <a:cxnLst>
                <a:cxn ang="0">
                  <a:pos x="connsiteX0" y="connsiteY0"/>
                </a:cxn>
                <a:cxn ang="0">
                  <a:pos x="connsiteX1" y="connsiteY1"/>
                </a:cxn>
                <a:cxn ang="0">
                  <a:pos x="connsiteX2" y="connsiteY2"/>
                </a:cxn>
              </a:cxnLst>
              <a:rect l="l" t="t" r="r" b="b"/>
              <a:pathLst>
                <a:path w="1054100" h="488950">
                  <a:moveTo>
                    <a:pt x="1054100" y="0"/>
                  </a:moveTo>
                  <a:lnTo>
                    <a:pt x="0" y="0"/>
                  </a:lnTo>
                  <a:lnTo>
                    <a:pt x="0" y="48895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sp>
          <p:nvSpPr>
            <p:cNvPr id="101" name="椭圆 100"/>
            <p:cNvSpPr/>
            <p:nvPr/>
          </p:nvSpPr>
          <p:spPr>
            <a:xfrm flipH="1">
              <a:off x="5415884" y="5007622"/>
              <a:ext cx="118316" cy="111404"/>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prstClr val="white"/>
                </a:solidFill>
              </a:endParaRPr>
            </a:p>
          </p:txBody>
        </p:sp>
      </p:grpSp>
      <p:grpSp>
        <p:nvGrpSpPr>
          <p:cNvPr id="129" name="组合 128"/>
          <p:cNvGrpSpPr/>
          <p:nvPr/>
        </p:nvGrpSpPr>
        <p:grpSpPr>
          <a:xfrm>
            <a:off x="1252580" y="984730"/>
            <a:ext cx="1559553" cy="1224220"/>
            <a:chOff x="1691052" y="1679121"/>
            <a:chExt cx="2079133" cy="1632667"/>
          </a:xfrm>
        </p:grpSpPr>
        <p:sp>
          <p:nvSpPr>
            <p:cNvPr id="102" name="文本框 164"/>
            <p:cNvSpPr txBox="1"/>
            <p:nvPr/>
          </p:nvSpPr>
          <p:spPr>
            <a:xfrm>
              <a:off x="1691052" y="1679121"/>
              <a:ext cx="1478087" cy="326888"/>
            </a:xfrm>
            <a:prstGeom prst="rect">
              <a:avLst/>
            </a:prstGeom>
            <a:noFill/>
          </p:spPr>
          <p:txBody>
            <a:bodyPr wrap="square" rtlCol="0">
              <a:spAutoFit/>
            </a:bodyPr>
            <a:lstStyle/>
            <a:p>
              <a:r>
                <a:rPr lang="zh-CN" altLang="en-US" sz="1000" dirty="0">
                  <a:solidFill>
                    <a:prstClr val="black">
                      <a:lumMod val="65000"/>
                      <a:lumOff val="35000"/>
                    </a:prstClr>
                  </a:solidFill>
                  <a:latin typeface="时尚中黑简体" panose="01010104010101010101" pitchFamily="2" charset="-122"/>
                  <a:ea typeface="时尚中黑简体" panose="01010104010101010101" pitchFamily="2" charset="-122"/>
                </a:rPr>
                <a:t>N（Need，需求）</a:t>
              </a:r>
              <a:endParaRPr lang="zh-CN" altLang="en-US" sz="1000" dirty="0">
                <a:solidFill>
                  <a:prstClr val="black">
                    <a:lumMod val="65000"/>
                    <a:lumOff val="35000"/>
                  </a:prstClr>
                </a:solidFill>
                <a:latin typeface="时尚中黑简体" panose="01010104010101010101" pitchFamily="2" charset="-122"/>
                <a:ea typeface="时尚中黑简体" panose="01010104010101010101" pitchFamily="2" charset="-122"/>
              </a:endParaRPr>
            </a:p>
          </p:txBody>
        </p:sp>
        <p:sp>
          <p:nvSpPr>
            <p:cNvPr id="104" name="文本框 113"/>
            <p:cNvSpPr txBox="1"/>
            <p:nvPr/>
          </p:nvSpPr>
          <p:spPr>
            <a:xfrm>
              <a:off x="1702718" y="1958505"/>
              <a:ext cx="2067467" cy="1353283"/>
            </a:xfrm>
            <a:prstGeom prst="rect">
              <a:avLst/>
            </a:prstGeom>
            <a:noFill/>
          </p:spPr>
          <p:txBody>
            <a:bodyPr wrap="square" rtlCol="0">
              <a:spAutoFit/>
            </a:bodyPr>
            <a:lstStyle/>
            <a:p>
              <a:pPr algn="just">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图书馆不但能够利用微信小程序构建新的服务生态，也能利用微信小程序让图书馆服务生态更加移动化、集成化、智慧化。</a:t>
              </a:r>
              <a:endPar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30" name="组合 129"/>
          <p:cNvGrpSpPr/>
          <p:nvPr/>
        </p:nvGrpSpPr>
        <p:grpSpPr>
          <a:xfrm>
            <a:off x="600334" y="2744375"/>
            <a:ext cx="1550802" cy="1768657"/>
            <a:chOff x="1774726" y="2965579"/>
            <a:chExt cx="2067467" cy="2358750"/>
          </a:xfrm>
        </p:grpSpPr>
        <p:sp>
          <p:nvSpPr>
            <p:cNvPr id="97" name="文本框 159"/>
            <p:cNvSpPr txBox="1"/>
            <p:nvPr/>
          </p:nvSpPr>
          <p:spPr>
            <a:xfrm>
              <a:off x="1778112" y="2965579"/>
              <a:ext cx="1831948" cy="330276"/>
            </a:xfrm>
            <a:prstGeom prst="rect">
              <a:avLst/>
            </a:prstGeom>
            <a:noFill/>
          </p:spPr>
          <p:txBody>
            <a:bodyPr wrap="square" rtlCol="0">
              <a:spAutoFit/>
            </a:bodyPr>
            <a:lstStyle/>
            <a:p>
              <a:r>
                <a:rPr lang="zh-CN" altLang="en-US" sz="1015" dirty="0">
                  <a:solidFill>
                    <a:prstClr val="black">
                      <a:lumMod val="65000"/>
                      <a:lumOff val="35000"/>
                    </a:prstClr>
                  </a:solidFill>
                  <a:latin typeface="时尚中黑简体" panose="01010104010101010101" pitchFamily="2" charset="-122"/>
                  <a:ea typeface="时尚中黑简体" panose="01010104010101010101" pitchFamily="2" charset="-122"/>
                </a:rPr>
                <a:t>A（Approach，做法）</a:t>
              </a:r>
              <a:endParaRPr lang="zh-CN" altLang="en-US" sz="1015" dirty="0">
                <a:solidFill>
                  <a:prstClr val="black">
                    <a:lumMod val="65000"/>
                    <a:lumOff val="35000"/>
                  </a:prstClr>
                </a:solidFill>
                <a:latin typeface="时尚中黑简体" panose="01010104010101010101" pitchFamily="2" charset="-122"/>
                <a:ea typeface="时尚中黑简体" panose="01010104010101010101" pitchFamily="2" charset="-122"/>
              </a:endParaRPr>
            </a:p>
          </p:txBody>
        </p:sp>
        <p:sp>
          <p:nvSpPr>
            <p:cNvPr id="105" name="文本框 113"/>
            <p:cNvSpPr txBox="1"/>
            <p:nvPr/>
          </p:nvSpPr>
          <p:spPr>
            <a:xfrm>
              <a:off x="1774726" y="3232583"/>
              <a:ext cx="2067467" cy="2091746"/>
            </a:xfrm>
            <a:prstGeom prst="rect">
              <a:avLst/>
            </a:prstGeom>
            <a:noFill/>
          </p:spPr>
          <p:txBody>
            <a:bodyPr wrap="square" rtlCol="0">
              <a:spAutoFit/>
            </a:bodyPr>
            <a:lstStyle/>
            <a:p>
              <a:pPr algn="just">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系统基于微信开发，包括微信公众用户端和管理员应用及相关业务后台。用户无需安装应用就可以使用。完成需求分析所有流程，进一步掌握在软件需求分析、软件概要设计、软件详细设计和软件测试等阶段的方法、工具和技能。</a:t>
              </a:r>
              <a:endPar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34" name="组合 133"/>
          <p:cNvGrpSpPr/>
          <p:nvPr/>
        </p:nvGrpSpPr>
        <p:grpSpPr>
          <a:xfrm>
            <a:off x="6889278" y="1174651"/>
            <a:ext cx="2031365" cy="859790"/>
            <a:chOff x="7971037" y="2356927"/>
            <a:chExt cx="2708134" cy="1146651"/>
          </a:xfrm>
        </p:grpSpPr>
        <p:sp>
          <p:nvSpPr>
            <p:cNvPr id="57" name="文本框 117"/>
            <p:cNvSpPr txBox="1"/>
            <p:nvPr/>
          </p:nvSpPr>
          <p:spPr>
            <a:xfrm>
              <a:off x="8147121" y="2356927"/>
              <a:ext cx="2532050" cy="330276"/>
            </a:xfrm>
            <a:prstGeom prst="rect">
              <a:avLst/>
            </a:prstGeom>
            <a:noFill/>
          </p:spPr>
          <p:txBody>
            <a:bodyPr wrap="square" rtlCol="0">
              <a:spAutoFit/>
            </a:bodyPr>
            <a:lstStyle/>
            <a:p>
              <a:r>
                <a:rPr lang="zh-CN" altLang="en-US" sz="1015" dirty="0">
                  <a:solidFill>
                    <a:prstClr val="black">
                      <a:lumMod val="65000"/>
                      <a:lumOff val="35000"/>
                    </a:prstClr>
                  </a:solidFill>
                  <a:latin typeface="时尚中黑简体" panose="01010104010101010101" pitchFamily="2" charset="-122"/>
                  <a:ea typeface="时尚中黑简体" panose="01010104010101010101" pitchFamily="2" charset="-122"/>
                </a:rPr>
                <a:t>D（Delivery，推广）</a:t>
              </a:r>
              <a:endParaRPr lang="zh-CN" altLang="en-US" sz="1015" dirty="0">
                <a:solidFill>
                  <a:prstClr val="black">
                    <a:lumMod val="65000"/>
                    <a:lumOff val="35000"/>
                  </a:prstClr>
                </a:solidFill>
                <a:latin typeface="时尚中黑简体" panose="01010104010101010101" pitchFamily="2" charset="-122"/>
                <a:ea typeface="时尚中黑简体" panose="01010104010101010101" pitchFamily="2" charset="-122"/>
              </a:endParaRPr>
            </a:p>
          </p:txBody>
        </p:sp>
        <p:sp>
          <p:nvSpPr>
            <p:cNvPr id="107" name="文本框 113"/>
            <p:cNvSpPr txBox="1"/>
            <p:nvPr/>
          </p:nvSpPr>
          <p:spPr>
            <a:xfrm>
              <a:off x="7971037" y="2689744"/>
              <a:ext cx="2707287" cy="813834"/>
            </a:xfrm>
            <a:prstGeom prst="rect">
              <a:avLst/>
            </a:prstGeom>
            <a:noFill/>
          </p:spPr>
          <p:txBody>
            <a:bodyPr wrap="square" rtlCol="0">
              <a:spAutoFit/>
            </a:bodyPr>
            <a:lstStyle/>
            <a:p>
              <a:pPr algn="just">
                <a:lnSpc>
                  <a:spcPct val="150000"/>
                </a:lnSpc>
              </a:pPr>
              <a:r>
                <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rPr>
                <a:t>对于产品推广方面，我们有着大量的校友资源，不仅可以在本校推广，还可以通过QQ或者微信朋友圈进行小小的宣传</a:t>
              </a:r>
              <a:endParaRPr lang="zh-CN" altLang="en-US" sz="75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33" name="组合 132"/>
          <p:cNvGrpSpPr/>
          <p:nvPr/>
        </p:nvGrpSpPr>
        <p:grpSpPr>
          <a:xfrm>
            <a:off x="7021812" y="2899797"/>
            <a:ext cx="2044700" cy="1033145"/>
            <a:chOff x="8666663" y="3692229"/>
            <a:chExt cx="2725910" cy="1377845"/>
          </a:xfrm>
        </p:grpSpPr>
        <p:sp>
          <p:nvSpPr>
            <p:cNvPr id="62" name="文本框 122"/>
            <p:cNvSpPr txBox="1"/>
            <p:nvPr/>
          </p:nvSpPr>
          <p:spPr>
            <a:xfrm>
              <a:off x="8666663" y="3692229"/>
              <a:ext cx="2084221" cy="330276"/>
            </a:xfrm>
            <a:prstGeom prst="rect">
              <a:avLst/>
            </a:prstGeom>
            <a:noFill/>
          </p:spPr>
          <p:txBody>
            <a:bodyPr wrap="square" rtlCol="0">
              <a:spAutoFit/>
            </a:bodyPr>
            <a:lstStyle/>
            <a:p>
              <a:r>
                <a:rPr lang="zh-CN" altLang="en-US" sz="1015" dirty="0">
                  <a:solidFill>
                    <a:prstClr val="black">
                      <a:lumMod val="65000"/>
                      <a:lumOff val="35000"/>
                    </a:prstClr>
                  </a:solidFill>
                  <a:latin typeface="时尚中黑简体" panose="01010104010101010101" pitchFamily="2" charset="-122"/>
                  <a:ea typeface="时尚中黑简体" panose="01010104010101010101" pitchFamily="2" charset="-122"/>
                </a:rPr>
                <a:t>C（Competitors，竞争）</a:t>
              </a:r>
              <a:endParaRPr lang="zh-CN" altLang="en-US" sz="1015" dirty="0">
                <a:solidFill>
                  <a:prstClr val="black">
                    <a:lumMod val="65000"/>
                    <a:lumOff val="35000"/>
                  </a:prstClr>
                </a:solidFill>
                <a:latin typeface="时尚中黑简体" panose="01010104010101010101" pitchFamily="2" charset="-122"/>
                <a:ea typeface="时尚中黑简体" panose="01010104010101010101" pitchFamily="2" charset="-122"/>
              </a:endParaRPr>
            </a:p>
          </p:txBody>
        </p:sp>
        <p:sp>
          <p:nvSpPr>
            <p:cNvPr id="108" name="文本框 113"/>
            <p:cNvSpPr txBox="1"/>
            <p:nvPr/>
          </p:nvSpPr>
          <p:spPr>
            <a:xfrm>
              <a:off x="8683594" y="3963225"/>
              <a:ext cx="2708979" cy="1106849"/>
            </a:xfrm>
            <a:prstGeom prst="rect">
              <a:avLst/>
            </a:prstGeom>
            <a:noFill/>
          </p:spPr>
          <p:txBody>
            <a:bodyPr wrap="square" rtlCol="0">
              <a:spAutoFit/>
            </a:bodyPr>
            <a:lstStyle/>
            <a:p>
              <a:pPr algn="just">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仅限于西北师范大学有关图书馆的小程序还没有开发，仅有微信公众号，在这方面还是比较占优势的，另外还有一些特别的功能</a:t>
              </a:r>
              <a:endPar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5787551" y="4289731"/>
            <a:ext cx="2437765" cy="683261"/>
            <a:chOff x="8695687" y="5026657"/>
            <a:chExt cx="3249931" cy="911224"/>
          </a:xfrm>
        </p:grpSpPr>
        <p:sp>
          <p:nvSpPr>
            <p:cNvPr id="67" name="文本框 127"/>
            <p:cNvSpPr txBox="1"/>
            <p:nvPr/>
          </p:nvSpPr>
          <p:spPr>
            <a:xfrm>
              <a:off x="8695687" y="5026657"/>
              <a:ext cx="1645308" cy="330276"/>
            </a:xfrm>
            <a:prstGeom prst="rect">
              <a:avLst/>
            </a:prstGeom>
            <a:noFill/>
          </p:spPr>
          <p:txBody>
            <a:bodyPr wrap="square" rtlCol="0">
              <a:spAutoFit/>
            </a:bodyPr>
            <a:lstStyle/>
            <a:p>
              <a:r>
                <a:rPr lang="zh-CN" altLang="en-US" sz="1015" dirty="0">
                  <a:solidFill>
                    <a:prstClr val="black">
                      <a:lumMod val="65000"/>
                      <a:lumOff val="35000"/>
                    </a:prstClr>
                  </a:solidFill>
                  <a:latin typeface="时尚中黑简体" panose="01010104010101010101" pitchFamily="2" charset="-122"/>
                  <a:ea typeface="时尚中黑简体" panose="01010104010101010101" pitchFamily="2" charset="-122"/>
                </a:rPr>
                <a:t>B（Benefit，好处）</a:t>
              </a:r>
              <a:endParaRPr lang="zh-CN" altLang="en-US" sz="1015" dirty="0">
                <a:solidFill>
                  <a:prstClr val="black">
                    <a:lumMod val="65000"/>
                    <a:lumOff val="35000"/>
                  </a:prstClr>
                </a:solidFill>
                <a:latin typeface="时尚中黑简体" panose="01010104010101010101" pitchFamily="2" charset="-122"/>
                <a:ea typeface="时尚中黑简体" panose="01010104010101010101" pitchFamily="2" charset="-122"/>
              </a:endParaRPr>
            </a:p>
          </p:txBody>
        </p:sp>
        <p:sp>
          <p:nvSpPr>
            <p:cNvPr id="109" name="文本框 113"/>
            <p:cNvSpPr txBox="1"/>
            <p:nvPr/>
          </p:nvSpPr>
          <p:spPr>
            <a:xfrm>
              <a:off x="8720237" y="5323906"/>
              <a:ext cx="3225381" cy="613975"/>
            </a:xfrm>
            <a:prstGeom prst="rect">
              <a:avLst/>
            </a:prstGeom>
            <a:noFill/>
          </p:spPr>
          <p:txBody>
            <a:bodyPr wrap="square" rtlCol="0">
              <a:spAutoFit/>
            </a:bodyPr>
            <a:lstStyle/>
            <a:p>
              <a:pPr algn="just">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mn-ea"/>
                </a:rPr>
                <a:t>方便用户使用，能够在移动设备上就可以查看书籍，分享阅读都得笔记秀，智能的有提醒还书期限功能</a:t>
              </a:r>
              <a:endPar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grpSp>
      <p:sp>
        <p:nvSpPr>
          <p:cNvPr id="2" name="标题 1"/>
          <p:cNvSpPr>
            <a:spLocks noGrp="1"/>
          </p:cNvSpPr>
          <p:nvPr>
            <p:ph type="title"/>
          </p:nvPr>
        </p:nvSpPr>
        <p:spPr/>
        <p:txBody>
          <a:bodyPr/>
          <a:lstStyle/>
          <a:p>
            <a:r>
              <a:rPr lang="zh-CN" altLang="en-US"/>
              <a:t>需求分析</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14:presetBounceEnd="40000">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14:bounceEnd="40000">
                                          <p:cBhvr additive="base">
                                            <p:cTn id="7" dur="1500" fill="hold"/>
                                            <p:tgtEl>
                                              <p:spTgt spid="124"/>
                                            </p:tgtEl>
                                            <p:attrNameLst>
                                              <p:attrName>ppt_x</p:attrName>
                                            </p:attrNameLst>
                                          </p:cBhvr>
                                          <p:tavLst>
                                            <p:tav tm="0">
                                              <p:val>
                                                <p:strVal val="0-#ppt_w/2"/>
                                              </p:val>
                                            </p:tav>
                                            <p:tav tm="100000">
                                              <p:val>
                                                <p:strVal val="#ppt_x"/>
                                              </p:val>
                                            </p:tav>
                                          </p:tavLst>
                                        </p:anim>
                                        <p:anim calcmode="lin" valueType="num" p14:bounceEnd="40000">
                                          <p:cBhvr additive="base">
                                            <p:cTn id="8" dur="1500" fill="hold"/>
                                            <p:tgtEl>
                                              <p:spTgt spid="124"/>
                                            </p:tgtEl>
                                            <p:attrNameLst>
                                              <p:attrName>ppt_y</p:attrName>
                                            </p:attrNameLst>
                                          </p:cBhvr>
                                          <p:tavLst>
                                            <p:tav tm="0">
                                              <p:val>
                                                <p:strVal val="#ppt_y"/>
                                              </p:val>
                                            </p:tav>
                                            <p:tav tm="100000">
                                              <p:val>
                                                <p:strVal val="#ppt_y"/>
                                              </p:val>
                                            </p:tav>
                                          </p:tavLst>
                                        </p:anim>
                                      </p:childTnLst>
                                    </p:cTn>
                                  </p:par>
                                  <p:par>
                                    <p:cTn id="9" presetID="2" presetClass="entr" presetSubtype="2" accel="40000" fill="hold" nodeType="withEffect" p14:presetBounceEnd="40000">
                                      <p:stCondLst>
                                        <p:cond delay="0"/>
                                      </p:stCondLst>
                                      <p:childTnLst>
                                        <p:set>
                                          <p:cBhvr>
                                            <p:cTn id="10" dur="1" fill="hold">
                                              <p:stCondLst>
                                                <p:cond delay="0"/>
                                              </p:stCondLst>
                                            </p:cTn>
                                            <p:tgtEl>
                                              <p:spTgt spid="128"/>
                                            </p:tgtEl>
                                            <p:attrNameLst>
                                              <p:attrName>style.visibility</p:attrName>
                                            </p:attrNameLst>
                                          </p:cBhvr>
                                          <p:to>
                                            <p:strVal val="visible"/>
                                          </p:to>
                                        </p:set>
                                        <p:anim calcmode="lin" valueType="num" p14:bounceEnd="40000">
                                          <p:cBhvr additive="base">
                                            <p:cTn id="11" dur="1500" fill="hold"/>
                                            <p:tgtEl>
                                              <p:spTgt spid="128"/>
                                            </p:tgtEl>
                                            <p:attrNameLst>
                                              <p:attrName>ppt_x</p:attrName>
                                            </p:attrNameLst>
                                          </p:cBhvr>
                                          <p:tavLst>
                                            <p:tav tm="0">
                                              <p:val>
                                                <p:strVal val="1+#ppt_w/2"/>
                                              </p:val>
                                            </p:tav>
                                            <p:tav tm="100000">
                                              <p:val>
                                                <p:strVal val="#ppt_x"/>
                                              </p:val>
                                            </p:tav>
                                          </p:tavLst>
                                        </p:anim>
                                        <p:anim calcmode="lin" valueType="num" p14:bounceEnd="40000">
                                          <p:cBhvr additive="base">
                                            <p:cTn id="12" dur="1500" fill="hold"/>
                                            <p:tgtEl>
                                              <p:spTgt spid="128"/>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14:presetBounceEnd="40000">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14:bounceEnd="40000">
                                          <p:cBhvr additive="base">
                                            <p:cTn id="15" dur="1500" fill="hold"/>
                                            <p:tgtEl>
                                              <p:spTgt spid="125"/>
                                            </p:tgtEl>
                                            <p:attrNameLst>
                                              <p:attrName>ppt_x</p:attrName>
                                            </p:attrNameLst>
                                          </p:cBhvr>
                                          <p:tavLst>
                                            <p:tav tm="0">
                                              <p:val>
                                                <p:strVal val="0-#ppt_w/2"/>
                                              </p:val>
                                            </p:tav>
                                            <p:tav tm="100000">
                                              <p:val>
                                                <p:strVal val="#ppt_x"/>
                                              </p:val>
                                            </p:tav>
                                          </p:tavLst>
                                        </p:anim>
                                        <p:anim calcmode="lin" valueType="num" p14:bounceEnd="40000">
                                          <p:cBhvr additive="base">
                                            <p:cTn id="16" dur="1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accel="40000" fill="hold" nodeType="withEffect" p14:presetBounceEnd="40000">
                                      <p:stCondLst>
                                        <p:cond delay="250"/>
                                      </p:stCondLst>
                                      <p:childTnLst>
                                        <p:set>
                                          <p:cBhvr>
                                            <p:cTn id="18" dur="1" fill="hold">
                                              <p:stCondLst>
                                                <p:cond delay="0"/>
                                              </p:stCondLst>
                                            </p:cTn>
                                            <p:tgtEl>
                                              <p:spTgt spid="127"/>
                                            </p:tgtEl>
                                            <p:attrNameLst>
                                              <p:attrName>style.visibility</p:attrName>
                                            </p:attrNameLst>
                                          </p:cBhvr>
                                          <p:to>
                                            <p:strVal val="visible"/>
                                          </p:to>
                                        </p:set>
                                        <p:anim calcmode="lin" valueType="num" p14:bounceEnd="40000">
                                          <p:cBhvr additive="base">
                                            <p:cTn id="19" dur="1500" fill="hold"/>
                                            <p:tgtEl>
                                              <p:spTgt spid="127"/>
                                            </p:tgtEl>
                                            <p:attrNameLst>
                                              <p:attrName>ppt_x</p:attrName>
                                            </p:attrNameLst>
                                          </p:cBhvr>
                                          <p:tavLst>
                                            <p:tav tm="0">
                                              <p:val>
                                                <p:strVal val="1+#ppt_w/2"/>
                                              </p:val>
                                            </p:tav>
                                            <p:tav tm="100000">
                                              <p:val>
                                                <p:strVal val="#ppt_x"/>
                                              </p:val>
                                            </p:tav>
                                          </p:tavLst>
                                        </p:anim>
                                        <p:anim calcmode="lin" valueType="num" p14:bounceEnd="40000">
                                          <p:cBhvr additive="base">
                                            <p:cTn id="20" dur="1500" fill="hold"/>
                                            <p:tgtEl>
                                              <p:spTgt spid="127"/>
                                            </p:tgtEl>
                                            <p:attrNameLst>
                                              <p:attrName>ppt_y</p:attrName>
                                            </p:attrNameLst>
                                          </p:cBhvr>
                                          <p:tavLst>
                                            <p:tav tm="0">
                                              <p:val>
                                                <p:strVal val="#ppt_y"/>
                                              </p:val>
                                            </p:tav>
                                            <p:tav tm="100000">
                                              <p:val>
                                                <p:strVal val="#ppt_y"/>
                                              </p:val>
                                            </p:tav>
                                          </p:tavLst>
                                        </p:anim>
                                      </p:childTnLst>
                                    </p:cTn>
                                  </p:par>
                                  <p:par>
                                    <p:cTn id="21" presetID="2" presetClass="entr" presetSubtype="4" accel="40000" fill="hold" nodeType="withEffect" p14:presetBounceEnd="40000">
                                      <p:stCondLst>
                                        <p:cond delay="500"/>
                                      </p:stCondLst>
                                      <p:childTnLst>
                                        <p:set>
                                          <p:cBhvr>
                                            <p:cTn id="22" dur="1" fill="hold">
                                              <p:stCondLst>
                                                <p:cond delay="0"/>
                                              </p:stCondLst>
                                            </p:cTn>
                                            <p:tgtEl>
                                              <p:spTgt spid="126"/>
                                            </p:tgtEl>
                                            <p:attrNameLst>
                                              <p:attrName>style.visibility</p:attrName>
                                            </p:attrNameLst>
                                          </p:cBhvr>
                                          <p:to>
                                            <p:strVal val="visible"/>
                                          </p:to>
                                        </p:set>
                                        <p:anim calcmode="lin" valueType="num" p14:bounceEnd="40000">
                                          <p:cBhvr additive="base">
                                            <p:cTn id="23" dur="1500" fill="hold"/>
                                            <p:tgtEl>
                                              <p:spTgt spid="126"/>
                                            </p:tgtEl>
                                            <p:attrNameLst>
                                              <p:attrName>ppt_x</p:attrName>
                                            </p:attrNameLst>
                                          </p:cBhvr>
                                          <p:tavLst>
                                            <p:tav tm="0">
                                              <p:val>
                                                <p:strVal val="#ppt_x"/>
                                              </p:val>
                                            </p:tav>
                                            <p:tav tm="100000">
                                              <p:val>
                                                <p:strVal val="#ppt_x"/>
                                              </p:val>
                                            </p:tav>
                                          </p:tavLst>
                                        </p:anim>
                                        <p:anim calcmode="lin" valueType="num" p14:bounceEnd="40000">
                                          <p:cBhvr additive="base">
                                            <p:cTn id="24" dur="1500" fill="hold"/>
                                            <p:tgtEl>
                                              <p:spTgt spid="126"/>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randombar(horizontal)">
                                          <p:cBhvr>
                                            <p:cTn id="28" dur="500"/>
                                            <p:tgtEl>
                                              <p:spTgt spid="5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500"/>
                                            <p:tgtEl>
                                              <p:spTgt spid="98"/>
                                            </p:tgtEl>
                                          </p:cBhvr>
                                        </p:animEffect>
                                      </p:childTnLst>
                                    </p:cTn>
                                  </p:par>
                                </p:childTnLst>
                              </p:cTn>
                            </p:par>
                            <p:par>
                              <p:cTn id="49" fill="hold">
                                <p:stCondLst>
                                  <p:cond delay="4500"/>
                                </p:stCondLst>
                                <p:childTnLst>
                                  <p:par>
                                    <p:cTn id="50" presetID="22" presetClass="entr" presetSubtype="2" fill="hold" nodeType="after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wipe(right)">
                                          <p:cBhvr>
                                            <p:cTn id="52" dur="500"/>
                                            <p:tgtEl>
                                              <p:spTgt spid="99"/>
                                            </p:tgtEl>
                                          </p:cBhvr>
                                        </p:animEffect>
                                      </p:childTnLst>
                                    </p:cTn>
                                  </p:par>
                                </p:childTnLst>
                              </p:cTn>
                            </p:par>
                            <p:par>
                              <p:cTn id="53" fill="hold">
                                <p:stCondLst>
                                  <p:cond delay="5000"/>
                                </p:stCondLst>
                                <p:childTnLst>
                                  <p:par>
                                    <p:cTn id="54" presetID="22" presetClass="entr" presetSubtype="4" fill="hold" nodeType="afterEffect">
                                      <p:stCondLst>
                                        <p:cond delay="0"/>
                                      </p:stCondLst>
                                      <p:childTnLst>
                                        <p:set>
                                          <p:cBhvr>
                                            <p:cTn id="55" dur="1" fill="hold">
                                              <p:stCondLst>
                                                <p:cond delay="0"/>
                                              </p:stCondLst>
                                            </p:cTn>
                                            <p:tgtEl>
                                              <p:spTgt spid="129"/>
                                            </p:tgtEl>
                                            <p:attrNameLst>
                                              <p:attrName>style.visibility</p:attrName>
                                            </p:attrNameLst>
                                          </p:cBhvr>
                                          <p:to>
                                            <p:strVal val="visible"/>
                                          </p:to>
                                        </p:set>
                                        <p:animEffect transition="in" filter="wipe(down)">
                                          <p:cBhvr>
                                            <p:cTn id="56" dur="500"/>
                                            <p:tgtEl>
                                              <p:spTgt spid="129"/>
                                            </p:tgtEl>
                                          </p:cBhvr>
                                        </p:animEffect>
                                      </p:childTnLst>
                                    </p:cTn>
                                  </p:par>
                                </p:childTnLst>
                              </p:cTn>
                            </p:par>
                            <p:par>
                              <p:cTn id="57" fill="hold">
                                <p:stCondLst>
                                  <p:cond delay="5500"/>
                                </p:stCondLst>
                                <p:childTnLst>
                                  <p:par>
                                    <p:cTn id="58" presetID="22" presetClass="entr" presetSubtype="2" fill="hold" nodeType="after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wipe(right)">
                                          <p:cBhvr>
                                            <p:cTn id="60" dur="500"/>
                                            <p:tgtEl>
                                              <p:spTgt spid="94"/>
                                            </p:tgtEl>
                                          </p:cBhvr>
                                        </p:animEffect>
                                      </p:childTnLst>
                                    </p:cTn>
                                  </p:par>
                                </p:childTnLst>
                              </p:cTn>
                            </p:par>
                            <p:par>
                              <p:cTn id="61" fill="hold">
                                <p:stCondLst>
                                  <p:cond delay="6000"/>
                                </p:stCondLst>
                                <p:childTnLst>
                                  <p:par>
                                    <p:cTn id="62" presetID="22" presetClass="entr" presetSubtype="4" fill="hold" nodeType="after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wipe(down)">
                                          <p:cBhvr>
                                            <p:cTn id="64" dur="500"/>
                                            <p:tgtEl>
                                              <p:spTgt spid="130"/>
                                            </p:tgtEl>
                                          </p:cBhvr>
                                        </p:animEffect>
                                      </p:childTnLst>
                                    </p:cTn>
                                  </p:par>
                                </p:childTnLst>
                              </p:cTn>
                            </p:par>
                            <p:par>
                              <p:cTn id="65" fill="hold">
                                <p:stCondLst>
                                  <p:cond delay="6500"/>
                                </p:stCondLst>
                                <p:childTnLst>
                                  <p:par>
                                    <p:cTn id="66" presetID="22" presetClass="entr" presetSubtype="8" fill="hold" nodeType="after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left)">
                                          <p:cBhvr>
                                            <p:cTn id="68" dur="500"/>
                                            <p:tgtEl>
                                              <p:spTgt spid="69"/>
                                            </p:tgtEl>
                                          </p:cBhvr>
                                        </p:animEffect>
                                      </p:childTnLst>
                                    </p:cTn>
                                  </p:par>
                                </p:childTnLst>
                              </p:cTn>
                            </p:par>
                            <p:par>
                              <p:cTn id="69" fill="hold">
                                <p:stCondLst>
                                  <p:cond delay="7000"/>
                                </p:stCondLst>
                                <p:childTnLst>
                                  <p:par>
                                    <p:cTn id="70" presetID="22" presetClass="entr" presetSubtype="1" fill="hold" nodeType="afterEffect">
                                      <p:stCondLst>
                                        <p:cond delay="0"/>
                                      </p:stCondLst>
                                      <p:childTnLst>
                                        <p:set>
                                          <p:cBhvr>
                                            <p:cTn id="71" dur="1" fill="hold">
                                              <p:stCondLst>
                                                <p:cond delay="0"/>
                                              </p:stCondLst>
                                            </p:cTn>
                                            <p:tgtEl>
                                              <p:spTgt spid="132"/>
                                            </p:tgtEl>
                                            <p:attrNameLst>
                                              <p:attrName>style.visibility</p:attrName>
                                            </p:attrNameLst>
                                          </p:cBhvr>
                                          <p:to>
                                            <p:strVal val="visible"/>
                                          </p:to>
                                        </p:set>
                                        <p:animEffect transition="in" filter="wipe(up)">
                                          <p:cBhvr>
                                            <p:cTn id="72" dur="500"/>
                                            <p:tgtEl>
                                              <p:spTgt spid="132"/>
                                            </p:tgtEl>
                                          </p:cBhvr>
                                        </p:animEffect>
                                      </p:childTnLst>
                                    </p:cTn>
                                  </p:par>
                                </p:childTnLst>
                              </p:cTn>
                            </p:par>
                            <p:par>
                              <p:cTn id="73" fill="hold">
                                <p:stCondLst>
                                  <p:cond delay="7500"/>
                                </p:stCondLst>
                                <p:childTnLst>
                                  <p:par>
                                    <p:cTn id="74" presetID="22" presetClass="entr" presetSubtype="8" fill="hold"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wipe(left)">
                                          <p:cBhvr>
                                            <p:cTn id="76" dur="500"/>
                                            <p:tgtEl>
                                              <p:spTgt spid="64"/>
                                            </p:tgtEl>
                                          </p:cBhvr>
                                        </p:animEffect>
                                      </p:childTnLst>
                                    </p:cTn>
                                  </p:par>
                                </p:childTnLst>
                              </p:cTn>
                            </p:par>
                            <p:par>
                              <p:cTn id="77" fill="hold">
                                <p:stCondLst>
                                  <p:cond delay="8000"/>
                                </p:stCondLst>
                                <p:childTnLst>
                                  <p:par>
                                    <p:cTn id="78" presetID="22" presetClass="entr" presetSubtype="1" fill="hold" nodeType="after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wipe(up)">
                                          <p:cBhvr>
                                            <p:cTn id="80" dur="500"/>
                                            <p:tgtEl>
                                              <p:spTgt spid="133"/>
                                            </p:tgtEl>
                                          </p:cBhvr>
                                        </p:animEffect>
                                      </p:childTnLst>
                                    </p:cTn>
                                  </p:par>
                                </p:childTnLst>
                              </p:cTn>
                            </p:par>
                            <p:par>
                              <p:cTn id="81" fill="hold">
                                <p:stCondLst>
                                  <p:cond delay="8500"/>
                                </p:stCondLst>
                                <p:childTnLst>
                                  <p:par>
                                    <p:cTn id="82" presetID="22" presetClass="entr" presetSubtype="8" fill="hold" nodeType="after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wipe(left)">
                                          <p:cBhvr>
                                            <p:cTn id="84" dur="500"/>
                                            <p:tgtEl>
                                              <p:spTgt spid="59"/>
                                            </p:tgtEl>
                                          </p:cBhvr>
                                        </p:animEffect>
                                      </p:childTnLst>
                                    </p:cTn>
                                  </p:par>
                                </p:childTnLst>
                              </p:cTn>
                            </p:par>
                            <p:par>
                              <p:cTn id="85" fill="hold">
                                <p:stCondLst>
                                  <p:cond delay="9000"/>
                                </p:stCondLst>
                                <p:childTnLst>
                                  <p:par>
                                    <p:cTn id="86" presetID="22" presetClass="entr" presetSubtype="1" fill="hold" nodeType="afterEffect">
                                      <p:stCondLst>
                                        <p:cond delay="0"/>
                                      </p:stCondLst>
                                      <p:childTnLst>
                                        <p:set>
                                          <p:cBhvr>
                                            <p:cTn id="87" dur="1" fill="hold">
                                              <p:stCondLst>
                                                <p:cond delay="0"/>
                                              </p:stCondLst>
                                            </p:cTn>
                                            <p:tgtEl>
                                              <p:spTgt spid="134"/>
                                            </p:tgtEl>
                                            <p:attrNameLst>
                                              <p:attrName>style.visibility</p:attrName>
                                            </p:attrNameLst>
                                          </p:cBhvr>
                                          <p:to>
                                            <p:strVal val="visible"/>
                                          </p:to>
                                        </p:set>
                                        <p:animEffect transition="in" filter="wipe(up)">
                                          <p:cBhvr>
                                            <p:cTn id="8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500" fill="hold"/>
                                            <p:tgtEl>
                                              <p:spTgt spid="124"/>
                                            </p:tgtEl>
                                            <p:attrNameLst>
                                              <p:attrName>ppt_x</p:attrName>
                                            </p:attrNameLst>
                                          </p:cBhvr>
                                          <p:tavLst>
                                            <p:tav tm="0">
                                              <p:val>
                                                <p:strVal val="0-#ppt_w/2"/>
                                              </p:val>
                                            </p:tav>
                                            <p:tav tm="100000">
                                              <p:val>
                                                <p:strVal val="#ppt_x"/>
                                              </p:val>
                                            </p:tav>
                                          </p:tavLst>
                                        </p:anim>
                                        <p:anim calcmode="lin" valueType="num">
                                          <p:cBhvr additive="base">
                                            <p:cTn id="8" dur="1500" fill="hold"/>
                                            <p:tgtEl>
                                              <p:spTgt spid="124"/>
                                            </p:tgtEl>
                                            <p:attrNameLst>
                                              <p:attrName>ppt_y</p:attrName>
                                            </p:attrNameLst>
                                          </p:cBhvr>
                                          <p:tavLst>
                                            <p:tav tm="0">
                                              <p:val>
                                                <p:strVal val="#ppt_y"/>
                                              </p:val>
                                            </p:tav>
                                            <p:tav tm="100000">
                                              <p:val>
                                                <p:strVal val="#ppt_y"/>
                                              </p:val>
                                            </p:tav>
                                          </p:tavLst>
                                        </p:anim>
                                      </p:childTnLst>
                                    </p:cTn>
                                  </p:par>
                                  <p:par>
                                    <p:cTn id="9" presetID="2" presetClass="entr" presetSubtype="2" accel="40000"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anim calcmode="lin" valueType="num">
                                          <p:cBhvr additive="base">
                                            <p:cTn id="11" dur="1500" fill="hold"/>
                                            <p:tgtEl>
                                              <p:spTgt spid="128"/>
                                            </p:tgtEl>
                                            <p:attrNameLst>
                                              <p:attrName>ppt_x</p:attrName>
                                            </p:attrNameLst>
                                          </p:cBhvr>
                                          <p:tavLst>
                                            <p:tav tm="0">
                                              <p:val>
                                                <p:strVal val="1+#ppt_w/2"/>
                                              </p:val>
                                            </p:tav>
                                            <p:tav tm="100000">
                                              <p:val>
                                                <p:strVal val="#ppt_x"/>
                                              </p:val>
                                            </p:tav>
                                          </p:tavLst>
                                        </p:anim>
                                        <p:anim calcmode="lin" valueType="num">
                                          <p:cBhvr additive="base">
                                            <p:cTn id="12" dur="1500" fill="hold"/>
                                            <p:tgtEl>
                                              <p:spTgt spid="128"/>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stCondLst>
                                        <p:cond delay="25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1500" fill="hold"/>
                                            <p:tgtEl>
                                              <p:spTgt spid="125"/>
                                            </p:tgtEl>
                                            <p:attrNameLst>
                                              <p:attrName>ppt_x</p:attrName>
                                            </p:attrNameLst>
                                          </p:cBhvr>
                                          <p:tavLst>
                                            <p:tav tm="0">
                                              <p:val>
                                                <p:strVal val="0-#ppt_w/2"/>
                                              </p:val>
                                            </p:tav>
                                            <p:tav tm="100000">
                                              <p:val>
                                                <p:strVal val="#ppt_x"/>
                                              </p:val>
                                            </p:tav>
                                          </p:tavLst>
                                        </p:anim>
                                        <p:anim calcmode="lin" valueType="num">
                                          <p:cBhvr additive="base">
                                            <p:cTn id="16" dur="1500" fill="hold"/>
                                            <p:tgtEl>
                                              <p:spTgt spid="125"/>
                                            </p:tgtEl>
                                            <p:attrNameLst>
                                              <p:attrName>ppt_y</p:attrName>
                                            </p:attrNameLst>
                                          </p:cBhvr>
                                          <p:tavLst>
                                            <p:tav tm="0">
                                              <p:val>
                                                <p:strVal val="#ppt_y"/>
                                              </p:val>
                                            </p:tav>
                                            <p:tav tm="100000">
                                              <p:val>
                                                <p:strVal val="#ppt_y"/>
                                              </p:val>
                                            </p:tav>
                                          </p:tavLst>
                                        </p:anim>
                                      </p:childTnLst>
                                    </p:cTn>
                                  </p:par>
                                  <p:par>
                                    <p:cTn id="17" presetID="2" presetClass="entr" presetSubtype="2" accel="40000" fill="hold" nodeType="withEffect">
                                      <p:stCondLst>
                                        <p:cond delay="250"/>
                                      </p:stCondLst>
                                      <p:childTnLst>
                                        <p:set>
                                          <p:cBhvr>
                                            <p:cTn id="18" dur="1" fill="hold">
                                              <p:stCondLst>
                                                <p:cond delay="0"/>
                                              </p:stCondLst>
                                            </p:cTn>
                                            <p:tgtEl>
                                              <p:spTgt spid="127"/>
                                            </p:tgtEl>
                                            <p:attrNameLst>
                                              <p:attrName>style.visibility</p:attrName>
                                            </p:attrNameLst>
                                          </p:cBhvr>
                                          <p:to>
                                            <p:strVal val="visible"/>
                                          </p:to>
                                        </p:set>
                                        <p:anim calcmode="lin" valueType="num">
                                          <p:cBhvr additive="base">
                                            <p:cTn id="19" dur="1500" fill="hold"/>
                                            <p:tgtEl>
                                              <p:spTgt spid="127"/>
                                            </p:tgtEl>
                                            <p:attrNameLst>
                                              <p:attrName>ppt_x</p:attrName>
                                            </p:attrNameLst>
                                          </p:cBhvr>
                                          <p:tavLst>
                                            <p:tav tm="0">
                                              <p:val>
                                                <p:strVal val="1+#ppt_w/2"/>
                                              </p:val>
                                            </p:tav>
                                            <p:tav tm="100000">
                                              <p:val>
                                                <p:strVal val="#ppt_x"/>
                                              </p:val>
                                            </p:tav>
                                          </p:tavLst>
                                        </p:anim>
                                        <p:anim calcmode="lin" valueType="num">
                                          <p:cBhvr additive="base">
                                            <p:cTn id="20" dur="1500" fill="hold"/>
                                            <p:tgtEl>
                                              <p:spTgt spid="127"/>
                                            </p:tgtEl>
                                            <p:attrNameLst>
                                              <p:attrName>ppt_y</p:attrName>
                                            </p:attrNameLst>
                                          </p:cBhvr>
                                          <p:tavLst>
                                            <p:tav tm="0">
                                              <p:val>
                                                <p:strVal val="#ppt_y"/>
                                              </p:val>
                                            </p:tav>
                                            <p:tav tm="100000">
                                              <p:val>
                                                <p:strVal val="#ppt_y"/>
                                              </p:val>
                                            </p:tav>
                                          </p:tavLst>
                                        </p:anim>
                                      </p:childTnLst>
                                    </p:cTn>
                                  </p:par>
                                  <p:par>
                                    <p:cTn id="21" presetID="2" presetClass="entr" presetSubtype="4" accel="40000" fill="hold" nodeType="withEffect">
                                      <p:stCondLst>
                                        <p:cond delay="500"/>
                                      </p:stCondLst>
                                      <p:childTnLst>
                                        <p:set>
                                          <p:cBhvr>
                                            <p:cTn id="22" dur="1" fill="hold">
                                              <p:stCondLst>
                                                <p:cond delay="0"/>
                                              </p:stCondLst>
                                            </p:cTn>
                                            <p:tgtEl>
                                              <p:spTgt spid="126"/>
                                            </p:tgtEl>
                                            <p:attrNameLst>
                                              <p:attrName>style.visibility</p:attrName>
                                            </p:attrNameLst>
                                          </p:cBhvr>
                                          <p:to>
                                            <p:strVal val="visible"/>
                                          </p:to>
                                        </p:set>
                                        <p:anim calcmode="lin" valueType="num">
                                          <p:cBhvr additive="base">
                                            <p:cTn id="23" dur="1500" fill="hold"/>
                                            <p:tgtEl>
                                              <p:spTgt spid="126"/>
                                            </p:tgtEl>
                                            <p:attrNameLst>
                                              <p:attrName>ppt_x</p:attrName>
                                            </p:attrNameLst>
                                          </p:cBhvr>
                                          <p:tavLst>
                                            <p:tav tm="0">
                                              <p:val>
                                                <p:strVal val="#ppt_x"/>
                                              </p:val>
                                            </p:tav>
                                            <p:tav tm="100000">
                                              <p:val>
                                                <p:strVal val="#ppt_x"/>
                                              </p:val>
                                            </p:tav>
                                          </p:tavLst>
                                        </p:anim>
                                        <p:anim calcmode="lin" valueType="num">
                                          <p:cBhvr additive="base">
                                            <p:cTn id="24" dur="1500" fill="hold"/>
                                            <p:tgtEl>
                                              <p:spTgt spid="126"/>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randombar(horizontal)">
                                          <p:cBhvr>
                                            <p:cTn id="28" dur="500"/>
                                            <p:tgtEl>
                                              <p:spTgt spid="5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fade">
                                          <p:cBhvr>
                                            <p:cTn id="44" dur="500"/>
                                            <p:tgtEl>
                                              <p:spTgt spid="114"/>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500"/>
                                            <p:tgtEl>
                                              <p:spTgt spid="98"/>
                                            </p:tgtEl>
                                          </p:cBhvr>
                                        </p:animEffect>
                                      </p:childTnLst>
                                    </p:cTn>
                                  </p:par>
                                </p:childTnLst>
                              </p:cTn>
                            </p:par>
                            <p:par>
                              <p:cTn id="49" fill="hold">
                                <p:stCondLst>
                                  <p:cond delay="4500"/>
                                </p:stCondLst>
                                <p:childTnLst>
                                  <p:par>
                                    <p:cTn id="50" presetID="22" presetClass="entr" presetSubtype="2" fill="hold" nodeType="after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wipe(right)">
                                          <p:cBhvr>
                                            <p:cTn id="52" dur="500"/>
                                            <p:tgtEl>
                                              <p:spTgt spid="99"/>
                                            </p:tgtEl>
                                          </p:cBhvr>
                                        </p:animEffect>
                                      </p:childTnLst>
                                    </p:cTn>
                                  </p:par>
                                </p:childTnLst>
                              </p:cTn>
                            </p:par>
                            <p:par>
                              <p:cTn id="53" fill="hold">
                                <p:stCondLst>
                                  <p:cond delay="5000"/>
                                </p:stCondLst>
                                <p:childTnLst>
                                  <p:par>
                                    <p:cTn id="54" presetID="22" presetClass="entr" presetSubtype="4" fill="hold" nodeType="afterEffect">
                                      <p:stCondLst>
                                        <p:cond delay="0"/>
                                      </p:stCondLst>
                                      <p:childTnLst>
                                        <p:set>
                                          <p:cBhvr>
                                            <p:cTn id="55" dur="1" fill="hold">
                                              <p:stCondLst>
                                                <p:cond delay="0"/>
                                              </p:stCondLst>
                                            </p:cTn>
                                            <p:tgtEl>
                                              <p:spTgt spid="129"/>
                                            </p:tgtEl>
                                            <p:attrNameLst>
                                              <p:attrName>style.visibility</p:attrName>
                                            </p:attrNameLst>
                                          </p:cBhvr>
                                          <p:to>
                                            <p:strVal val="visible"/>
                                          </p:to>
                                        </p:set>
                                        <p:animEffect transition="in" filter="wipe(down)">
                                          <p:cBhvr>
                                            <p:cTn id="56" dur="500"/>
                                            <p:tgtEl>
                                              <p:spTgt spid="129"/>
                                            </p:tgtEl>
                                          </p:cBhvr>
                                        </p:animEffect>
                                      </p:childTnLst>
                                    </p:cTn>
                                  </p:par>
                                </p:childTnLst>
                              </p:cTn>
                            </p:par>
                            <p:par>
                              <p:cTn id="57" fill="hold">
                                <p:stCondLst>
                                  <p:cond delay="5500"/>
                                </p:stCondLst>
                                <p:childTnLst>
                                  <p:par>
                                    <p:cTn id="58" presetID="22" presetClass="entr" presetSubtype="2" fill="hold" nodeType="afterEffect">
                                      <p:stCondLst>
                                        <p:cond delay="0"/>
                                      </p:stCondLst>
                                      <p:childTnLst>
                                        <p:set>
                                          <p:cBhvr>
                                            <p:cTn id="59" dur="1" fill="hold">
                                              <p:stCondLst>
                                                <p:cond delay="0"/>
                                              </p:stCondLst>
                                            </p:cTn>
                                            <p:tgtEl>
                                              <p:spTgt spid="94"/>
                                            </p:tgtEl>
                                            <p:attrNameLst>
                                              <p:attrName>style.visibility</p:attrName>
                                            </p:attrNameLst>
                                          </p:cBhvr>
                                          <p:to>
                                            <p:strVal val="visible"/>
                                          </p:to>
                                        </p:set>
                                        <p:animEffect transition="in" filter="wipe(right)">
                                          <p:cBhvr>
                                            <p:cTn id="60" dur="500"/>
                                            <p:tgtEl>
                                              <p:spTgt spid="94"/>
                                            </p:tgtEl>
                                          </p:cBhvr>
                                        </p:animEffect>
                                      </p:childTnLst>
                                    </p:cTn>
                                  </p:par>
                                </p:childTnLst>
                              </p:cTn>
                            </p:par>
                            <p:par>
                              <p:cTn id="61" fill="hold">
                                <p:stCondLst>
                                  <p:cond delay="6000"/>
                                </p:stCondLst>
                                <p:childTnLst>
                                  <p:par>
                                    <p:cTn id="62" presetID="22" presetClass="entr" presetSubtype="4" fill="hold" nodeType="after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wipe(down)">
                                          <p:cBhvr>
                                            <p:cTn id="64" dur="500"/>
                                            <p:tgtEl>
                                              <p:spTgt spid="130"/>
                                            </p:tgtEl>
                                          </p:cBhvr>
                                        </p:animEffect>
                                      </p:childTnLst>
                                    </p:cTn>
                                  </p:par>
                                </p:childTnLst>
                              </p:cTn>
                            </p:par>
                            <p:par>
                              <p:cTn id="65" fill="hold">
                                <p:stCondLst>
                                  <p:cond delay="6500"/>
                                </p:stCondLst>
                                <p:childTnLst>
                                  <p:par>
                                    <p:cTn id="66" presetID="22" presetClass="entr" presetSubtype="8" fill="hold" nodeType="after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left)">
                                          <p:cBhvr>
                                            <p:cTn id="68" dur="500"/>
                                            <p:tgtEl>
                                              <p:spTgt spid="69"/>
                                            </p:tgtEl>
                                          </p:cBhvr>
                                        </p:animEffect>
                                      </p:childTnLst>
                                    </p:cTn>
                                  </p:par>
                                </p:childTnLst>
                              </p:cTn>
                            </p:par>
                            <p:par>
                              <p:cTn id="69" fill="hold">
                                <p:stCondLst>
                                  <p:cond delay="7000"/>
                                </p:stCondLst>
                                <p:childTnLst>
                                  <p:par>
                                    <p:cTn id="70" presetID="22" presetClass="entr" presetSubtype="1" fill="hold" nodeType="afterEffect">
                                      <p:stCondLst>
                                        <p:cond delay="0"/>
                                      </p:stCondLst>
                                      <p:childTnLst>
                                        <p:set>
                                          <p:cBhvr>
                                            <p:cTn id="71" dur="1" fill="hold">
                                              <p:stCondLst>
                                                <p:cond delay="0"/>
                                              </p:stCondLst>
                                            </p:cTn>
                                            <p:tgtEl>
                                              <p:spTgt spid="132"/>
                                            </p:tgtEl>
                                            <p:attrNameLst>
                                              <p:attrName>style.visibility</p:attrName>
                                            </p:attrNameLst>
                                          </p:cBhvr>
                                          <p:to>
                                            <p:strVal val="visible"/>
                                          </p:to>
                                        </p:set>
                                        <p:animEffect transition="in" filter="wipe(up)">
                                          <p:cBhvr>
                                            <p:cTn id="72" dur="500"/>
                                            <p:tgtEl>
                                              <p:spTgt spid="132"/>
                                            </p:tgtEl>
                                          </p:cBhvr>
                                        </p:animEffect>
                                      </p:childTnLst>
                                    </p:cTn>
                                  </p:par>
                                </p:childTnLst>
                              </p:cTn>
                            </p:par>
                            <p:par>
                              <p:cTn id="73" fill="hold">
                                <p:stCondLst>
                                  <p:cond delay="7500"/>
                                </p:stCondLst>
                                <p:childTnLst>
                                  <p:par>
                                    <p:cTn id="74" presetID="22" presetClass="entr" presetSubtype="8" fill="hold"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wipe(left)">
                                          <p:cBhvr>
                                            <p:cTn id="76" dur="500"/>
                                            <p:tgtEl>
                                              <p:spTgt spid="64"/>
                                            </p:tgtEl>
                                          </p:cBhvr>
                                        </p:animEffect>
                                      </p:childTnLst>
                                    </p:cTn>
                                  </p:par>
                                </p:childTnLst>
                              </p:cTn>
                            </p:par>
                            <p:par>
                              <p:cTn id="77" fill="hold">
                                <p:stCondLst>
                                  <p:cond delay="8000"/>
                                </p:stCondLst>
                                <p:childTnLst>
                                  <p:par>
                                    <p:cTn id="78" presetID="22" presetClass="entr" presetSubtype="1" fill="hold" nodeType="after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wipe(up)">
                                          <p:cBhvr>
                                            <p:cTn id="80" dur="500"/>
                                            <p:tgtEl>
                                              <p:spTgt spid="133"/>
                                            </p:tgtEl>
                                          </p:cBhvr>
                                        </p:animEffect>
                                      </p:childTnLst>
                                    </p:cTn>
                                  </p:par>
                                </p:childTnLst>
                              </p:cTn>
                            </p:par>
                            <p:par>
                              <p:cTn id="81" fill="hold">
                                <p:stCondLst>
                                  <p:cond delay="8500"/>
                                </p:stCondLst>
                                <p:childTnLst>
                                  <p:par>
                                    <p:cTn id="82" presetID="22" presetClass="entr" presetSubtype="8" fill="hold" nodeType="after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wipe(left)">
                                          <p:cBhvr>
                                            <p:cTn id="84" dur="500"/>
                                            <p:tgtEl>
                                              <p:spTgt spid="59"/>
                                            </p:tgtEl>
                                          </p:cBhvr>
                                        </p:animEffect>
                                      </p:childTnLst>
                                    </p:cTn>
                                  </p:par>
                                </p:childTnLst>
                              </p:cTn>
                            </p:par>
                            <p:par>
                              <p:cTn id="85" fill="hold">
                                <p:stCondLst>
                                  <p:cond delay="9000"/>
                                </p:stCondLst>
                                <p:childTnLst>
                                  <p:par>
                                    <p:cTn id="86" presetID="22" presetClass="entr" presetSubtype="1" fill="hold" nodeType="afterEffect">
                                      <p:stCondLst>
                                        <p:cond delay="0"/>
                                      </p:stCondLst>
                                      <p:childTnLst>
                                        <p:set>
                                          <p:cBhvr>
                                            <p:cTn id="87" dur="1" fill="hold">
                                              <p:stCondLst>
                                                <p:cond delay="0"/>
                                              </p:stCondLst>
                                            </p:cTn>
                                            <p:tgtEl>
                                              <p:spTgt spid="134"/>
                                            </p:tgtEl>
                                            <p:attrNameLst>
                                              <p:attrName>style.visibility</p:attrName>
                                            </p:attrNameLst>
                                          </p:cBhvr>
                                          <p:to>
                                            <p:strVal val="visible"/>
                                          </p:to>
                                        </p:set>
                                        <p:animEffect transition="in" filter="wipe(up)">
                                          <p:cBhvr>
                                            <p:cTn id="8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nvPr>
        </p:nvSpPr>
        <p:spPr/>
        <p:txBody>
          <a:bodyPr/>
          <a:lstStyle/>
          <a:p>
            <a:r>
              <a:rPr lang="zh-CN" altLang="en-US"/>
              <a:t>数据库设计</a:t>
            </a:r>
            <a:endParaRPr lang="zh-CN" altLang="en-US"/>
          </a:p>
        </p:txBody>
      </p:sp>
      <p:pic>
        <p:nvPicPr>
          <p:cNvPr id="26" name="图片 25"/>
          <p:cNvPicPr>
            <a:picLocks noChangeAspect="1"/>
          </p:cNvPicPr>
          <p:nvPr>
            <p:custDataLst>
              <p:tags r:id="rId1"/>
            </p:custDataLst>
          </p:nvPr>
        </p:nvPicPr>
        <p:blipFill>
          <a:blip r:embed="rId2"/>
          <a:stretch>
            <a:fillRect/>
          </a:stretch>
        </p:blipFill>
        <p:spPr>
          <a:xfrm>
            <a:off x="1120775" y="1085850"/>
            <a:ext cx="7269480" cy="3399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REFSHAPE" val="708713340"/>
  <p:tag name="KSO_WM_UNIT_PLACING_PICTURE_USER_VIEWPORT" val="{&quot;height&quot;:4284,&quot;width&quot;:11448}"/>
</p:tagLst>
</file>

<file path=ppt/theme/theme1.xml><?xml version="1.0" encoding="utf-8"?>
<a:theme xmlns:a="http://schemas.openxmlformats.org/drawingml/2006/main" name="第一PPT，www.1ppt.com​">
  <a:themeElements>
    <a:clrScheme name="自定义 199">
      <a:dk1>
        <a:sysClr val="windowText" lastClr="000000"/>
      </a:dk1>
      <a:lt1>
        <a:sysClr val="window" lastClr="FFFFFF"/>
      </a:lt1>
      <a:dk2>
        <a:srgbClr val="44546A"/>
      </a:dk2>
      <a:lt2>
        <a:srgbClr val="E7E6E6"/>
      </a:lt2>
      <a:accent1>
        <a:srgbClr val="935011"/>
      </a:accent1>
      <a:accent2>
        <a:srgbClr val="935011"/>
      </a:accent2>
      <a:accent3>
        <a:srgbClr val="935011"/>
      </a:accent3>
      <a:accent4>
        <a:srgbClr val="935011"/>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1450</Words>
  <Application>WPS 演示</Application>
  <PresentationFormat>全屏显示(16:9)</PresentationFormat>
  <Paragraphs>205</Paragraphs>
  <Slides>22</Slides>
  <Notes>27</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22</vt:i4>
      </vt:variant>
    </vt:vector>
  </HeadingPairs>
  <TitlesOfParts>
    <vt:vector size="48" baseType="lpstr">
      <vt:lpstr>Arial</vt:lpstr>
      <vt:lpstr>宋体</vt:lpstr>
      <vt:lpstr>Wingdings</vt:lpstr>
      <vt:lpstr>微软雅黑</vt:lpstr>
      <vt:lpstr>方正正黑简体</vt:lpstr>
      <vt:lpstr>Calibri</vt:lpstr>
      <vt:lpstr>Impact</vt:lpstr>
      <vt:lpstr>时尚中黑简体</vt:lpstr>
      <vt:lpstr>黑体</vt:lpstr>
      <vt:lpstr>Calibri</vt:lpstr>
      <vt:lpstr>等线</vt:lpstr>
      <vt:lpstr>Arial Unicode MS</vt:lpstr>
      <vt:lpstr>等线 Light</vt:lpstr>
      <vt:lpstr>Calibri Light</vt:lpstr>
      <vt:lpstr>方正正中黑简体</vt:lpstr>
      <vt:lpstr>Hiragino Sans GB W6</vt:lpstr>
      <vt:lpstr>华文黑体</vt:lpstr>
      <vt:lpstr>Kozuka Gothic Pro H</vt:lpstr>
      <vt:lpstr>Yu Gothic UI Semibold</vt:lpstr>
      <vt:lpstr>迷你简粗倩</vt:lpstr>
      <vt:lpstr>LiHei Pro</vt:lpstr>
      <vt:lpstr>Iskoola Pota</vt:lpstr>
      <vt:lpstr>Arial</vt:lpstr>
      <vt:lpstr>Segoe UI Symbol</vt:lpstr>
      <vt:lpstr>Wingdings</vt:lpstr>
      <vt:lpstr>第一PPT，www.1ppt.com​</vt:lpstr>
      <vt:lpstr>PowerPoint 演示文稿</vt:lpstr>
      <vt:lpstr>PowerPoint 演示文稿</vt:lpstr>
      <vt:lpstr>PowerPoint 演示文稿</vt:lpstr>
      <vt:lpstr>项目背景</vt:lpstr>
      <vt:lpstr>PowerPoint 演示文稿</vt:lpstr>
      <vt:lpstr>PowerPoint 演示文稿</vt:lpstr>
      <vt:lpstr>开发流程</vt:lpstr>
      <vt:lpstr>需求分析</vt:lpstr>
      <vt:lpstr>数据库设计</vt:lpstr>
      <vt:lpstr>代码设计</vt:lpstr>
      <vt:lpstr>PowerPoint 演示文稿</vt:lpstr>
      <vt:lpstr>PowerPoint 演示文稿</vt:lpstr>
      <vt:lpstr>PowerPoint 演示文稿</vt:lpstr>
      <vt:lpstr>用例图</vt:lpstr>
      <vt:lpstr>首页</vt:lpstr>
      <vt:lpstr>首页</vt:lpstr>
      <vt:lpstr>服务</vt:lpstr>
      <vt:lpstr>服务</vt:lpstr>
      <vt:lpstr>服务</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读书分享</dc:title>
  <dc:creator>第一PPT</dc:creator>
  <cp:keywords>www.1ppt.com</cp:keywords>
  <cp:lastModifiedBy>忆相随</cp:lastModifiedBy>
  <cp:revision>22</cp:revision>
  <dcterms:created xsi:type="dcterms:W3CDTF">2017-03-04T06:55:00Z</dcterms:created>
  <dcterms:modified xsi:type="dcterms:W3CDTF">2020-06-26T13:19:40Z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